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sldIdLst>
    <p:sldId id="256" r:id="rId5"/>
    <p:sldId id="262" r:id="rId6"/>
    <p:sldId id="257" r:id="rId7"/>
    <p:sldId id="258" r:id="rId8"/>
    <p:sldId id="259" r:id="rId9"/>
    <p:sldId id="261" r:id="rId10"/>
    <p:sldId id="260" r:id="rId11"/>
    <p:sldId id="264" r:id="rId12"/>
    <p:sldId id="263" r:id="rId13"/>
    <p:sldId id="265" r:id="rId14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ED2D37-A933-4FB9-A214-EA2150F08B4A}" v="8" dt="2026-05-20T08:55:36.1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5"/>
  </p:normalViewPr>
  <p:slideViewPr>
    <p:cSldViewPr snapToGrid="0">
      <p:cViewPr varScale="1">
        <p:scale>
          <a:sx n="105" d="100"/>
          <a:sy n="105" d="100"/>
        </p:scale>
        <p:origin x="9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a Bjerre" userId="S::egepb@egegym.dk::e2e2e891-c865-41d9-86ee-1e1f4f6af3c4" providerId="AD" clId="Web-{A4ED2D37-A933-4FB9-A214-EA2150F08B4A}"/>
    <pc:docChg chg="modSld">
      <pc:chgData name="Pia Bjerre" userId="S::egepb@egegym.dk::e2e2e891-c865-41d9-86ee-1e1f4f6af3c4" providerId="AD" clId="Web-{A4ED2D37-A933-4FB9-A214-EA2150F08B4A}" dt="2026-05-20T08:55:54.975" v="24"/>
      <pc:docMkLst>
        <pc:docMk/>
      </pc:docMkLst>
      <pc:sldChg chg="delSp modNotes">
        <pc:chgData name="Pia Bjerre" userId="S::egepb@egegym.dk::e2e2e891-c865-41d9-86ee-1e1f4f6af3c4" providerId="AD" clId="Web-{A4ED2D37-A933-4FB9-A214-EA2150F08B4A}" dt="2026-05-20T08:55:54.975" v="24"/>
        <pc:sldMkLst>
          <pc:docMk/>
          <pc:sldMk cId="3010697262" sldId="256"/>
        </pc:sldMkLst>
        <pc:picChg chg="del">
          <ac:chgData name="Pia Bjerre" userId="S::egepb@egegym.dk::e2e2e891-c865-41d9-86ee-1e1f4f6af3c4" providerId="AD" clId="Web-{A4ED2D37-A933-4FB9-A214-EA2150F08B4A}" dt="2026-05-20T08:54:42.116" v="0"/>
          <ac:picMkLst>
            <pc:docMk/>
            <pc:sldMk cId="3010697262" sldId="256"/>
            <ac:picMk id="1026" creationId="{3B693810-196D-339F-7110-46BAB6E5AF62}"/>
          </ac:picMkLst>
        </pc:picChg>
      </pc:sldChg>
      <pc:sldChg chg="delSp">
        <pc:chgData name="Pia Bjerre" userId="S::egepb@egegym.dk::e2e2e891-c865-41d9-86ee-1e1f4f6af3c4" providerId="AD" clId="Web-{A4ED2D37-A933-4FB9-A214-EA2150F08B4A}" dt="2026-05-20T08:54:55.272" v="4"/>
        <pc:sldMkLst>
          <pc:docMk/>
          <pc:sldMk cId="2039210296" sldId="257"/>
        </pc:sldMkLst>
        <pc:picChg chg="del">
          <ac:chgData name="Pia Bjerre" userId="S::egepb@egegym.dk::e2e2e891-c865-41d9-86ee-1e1f4f6af3c4" providerId="AD" clId="Web-{A4ED2D37-A933-4FB9-A214-EA2150F08B4A}" dt="2026-05-20T08:54:51.178" v="1"/>
          <ac:picMkLst>
            <pc:docMk/>
            <pc:sldMk cId="2039210296" sldId="257"/>
            <ac:picMk id="7" creationId="{D87200E9-16F6-69FB-B960-55B5AABAC709}"/>
          </ac:picMkLst>
        </pc:picChg>
        <pc:picChg chg="del">
          <ac:chgData name="Pia Bjerre" userId="S::egepb@egegym.dk::e2e2e891-c865-41d9-86ee-1e1f4f6af3c4" providerId="AD" clId="Web-{A4ED2D37-A933-4FB9-A214-EA2150F08B4A}" dt="2026-05-20T08:54:54.178" v="3"/>
          <ac:picMkLst>
            <pc:docMk/>
            <pc:sldMk cId="2039210296" sldId="257"/>
            <ac:picMk id="2050" creationId="{1C75ABB8-87CE-7319-789B-8314E3634084}"/>
          </ac:picMkLst>
        </pc:picChg>
        <pc:picChg chg="del">
          <ac:chgData name="Pia Bjerre" userId="S::egepb@egegym.dk::e2e2e891-c865-41d9-86ee-1e1f4f6af3c4" providerId="AD" clId="Web-{A4ED2D37-A933-4FB9-A214-EA2150F08B4A}" dt="2026-05-20T08:54:52.616" v="2"/>
          <ac:picMkLst>
            <pc:docMk/>
            <pc:sldMk cId="2039210296" sldId="257"/>
            <ac:picMk id="2052" creationId="{FFB46DC2-ED5B-67CA-C8B0-7216CB691398}"/>
          </ac:picMkLst>
        </pc:picChg>
        <pc:picChg chg="del">
          <ac:chgData name="Pia Bjerre" userId="S::egepb@egegym.dk::e2e2e891-c865-41d9-86ee-1e1f4f6af3c4" providerId="AD" clId="Web-{A4ED2D37-A933-4FB9-A214-EA2150F08B4A}" dt="2026-05-20T08:54:55.272" v="4"/>
          <ac:picMkLst>
            <pc:docMk/>
            <pc:sldMk cId="2039210296" sldId="257"/>
            <ac:picMk id="2054" creationId="{F002F441-72F2-1FE7-870A-D92CF113AAB7}"/>
          </ac:picMkLst>
        </pc:picChg>
      </pc:sldChg>
      <pc:sldChg chg="modNotes">
        <pc:chgData name="Pia Bjerre" userId="S::egepb@egegym.dk::e2e2e891-c865-41d9-86ee-1e1f4f6af3c4" providerId="AD" clId="Web-{A4ED2D37-A933-4FB9-A214-EA2150F08B4A}" dt="2026-05-20T08:55:13.960" v="11"/>
        <pc:sldMkLst>
          <pc:docMk/>
          <pc:sldMk cId="920983621" sldId="258"/>
        </pc:sldMkLst>
      </pc:sldChg>
      <pc:sldChg chg="modNotes">
        <pc:chgData name="Pia Bjerre" userId="S::egepb@egegym.dk::e2e2e891-c865-41d9-86ee-1e1f4f6af3c4" providerId="AD" clId="Web-{A4ED2D37-A933-4FB9-A214-EA2150F08B4A}" dt="2026-05-20T08:55:23.710" v="13"/>
        <pc:sldMkLst>
          <pc:docMk/>
          <pc:sldMk cId="1281749467" sldId="259"/>
        </pc:sldMkLst>
      </pc:sldChg>
      <pc:sldChg chg="delSp">
        <pc:chgData name="Pia Bjerre" userId="S::egepb@egegym.dk::e2e2e891-c865-41d9-86ee-1e1f4f6af3c4" providerId="AD" clId="Web-{A4ED2D37-A933-4FB9-A214-EA2150F08B4A}" dt="2026-05-20T08:55:36.194" v="21"/>
        <pc:sldMkLst>
          <pc:docMk/>
          <pc:sldMk cId="4290934970" sldId="260"/>
        </pc:sldMkLst>
        <pc:picChg chg="del">
          <ac:chgData name="Pia Bjerre" userId="S::egepb@egegym.dk::e2e2e891-c865-41d9-86ee-1e1f4f6af3c4" providerId="AD" clId="Web-{A4ED2D37-A933-4FB9-A214-EA2150F08B4A}" dt="2026-05-20T08:55:33.210" v="19"/>
          <ac:picMkLst>
            <pc:docMk/>
            <pc:sldMk cId="4290934970" sldId="260"/>
            <ac:picMk id="5" creationId="{5682F7F6-0239-25BA-C29B-BF32180FC83C}"/>
          </ac:picMkLst>
        </pc:picChg>
        <pc:picChg chg="del">
          <ac:chgData name="Pia Bjerre" userId="S::egepb@egegym.dk::e2e2e891-c865-41d9-86ee-1e1f4f6af3c4" providerId="AD" clId="Web-{A4ED2D37-A933-4FB9-A214-EA2150F08B4A}" dt="2026-05-20T08:55:36.194" v="21"/>
          <ac:picMkLst>
            <pc:docMk/>
            <pc:sldMk cId="4290934970" sldId="260"/>
            <ac:picMk id="7" creationId="{BB4AEB10-CB8E-3D26-5206-04E5C36BF666}"/>
          </ac:picMkLst>
        </pc:picChg>
        <pc:picChg chg="del">
          <ac:chgData name="Pia Bjerre" userId="S::egepb@egegym.dk::e2e2e891-c865-41d9-86ee-1e1f4f6af3c4" providerId="AD" clId="Web-{A4ED2D37-A933-4FB9-A214-EA2150F08B4A}" dt="2026-05-20T08:55:34.913" v="20"/>
          <ac:picMkLst>
            <pc:docMk/>
            <pc:sldMk cId="4290934970" sldId="260"/>
            <ac:picMk id="9" creationId="{154C755E-3F7F-BDB5-923D-1C50C5610228}"/>
          </ac:picMkLst>
        </pc:picChg>
      </pc:sldChg>
      <pc:sldChg chg="modNotes">
        <pc:chgData name="Pia Bjerre" userId="S::egepb@egegym.dk::e2e2e891-c865-41d9-86ee-1e1f4f6af3c4" providerId="AD" clId="Web-{A4ED2D37-A933-4FB9-A214-EA2150F08B4A}" dt="2026-05-20T08:55:31.444" v="18"/>
        <pc:sldMkLst>
          <pc:docMk/>
          <pc:sldMk cId="364960319" sldId="26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079C98-45DB-304D-B17F-150BD8195E23}" type="datetimeFigureOut">
              <a:rPr lang="da-DK" smtClean="0"/>
              <a:t>20-05-2026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B503B0-EA0D-7E4E-BB31-37ED7D18897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57720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dk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B503B0-EA0D-7E4E-BB31-37ED7D188973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8082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/>
              <a:t>Die Hard. www.youtube.dk</a:t>
            </a:r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B503B0-EA0D-7E4E-BB31-37ED7D188973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18731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/>
              <a:t>Frækkere end politiet tillader: www.youtube.dk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B503B0-EA0D-7E4E-BB31-37ED7D188973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7870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/>
              <a:t>End of watch: </a:t>
            </a:r>
            <a:r>
              <a:rPr lang="da-DK" dirty="0">
                <a:hlinkClick r:id="rId3"/>
              </a:rPr>
              <a:t>www.youtube.dk</a:t>
            </a:r>
            <a:r>
              <a:rPr lang="da-DK" dirty="0"/>
              <a:t> 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B503B0-EA0D-7E4E-BB31-37ED7D188973}" type="slidenum">
              <a:rPr lang="da-DK" smtClean="0"/>
              <a:t>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00577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err="1"/>
              <a:t>https</a:t>
            </a:r>
            <a:r>
              <a:rPr lang="da-DK" dirty="0"/>
              <a:t>://</a:t>
            </a:r>
            <a:r>
              <a:rPr lang="da-DK" dirty="0" err="1"/>
              <a:t>www.dr.dk</a:t>
            </a:r>
            <a:r>
              <a:rPr lang="da-DK" dirty="0"/>
              <a:t>/</a:t>
            </a:r>
            <a:r>
              <a:rPr lang="da-DK" dirty="0" err="1"/>
              <a:t>drtv</a:t>
            </a:r>
            <a:r>
              <a:rPr lang="da-DK" dirty="0"/>
              <a:t>/episode/de-usaarlige-betjente_-i-krig-paa-noerrebro_197681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B503B0-EA0D-7E4E-BB31-37ED7D188973}" type="slidenum">
              <a:rPr lang="da-DK" smtClean="0"/>
              <a:t>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26102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218BFF-52C5-D04B-2E06-0E8BAF5A1B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60299B9D-26A3-9E42-4BDD-899E2EBB9E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ABCBDD4-657E-86BF-1285-9E419691A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3A7CC-5F17-8C4A-97C4-2A6CA27C893F}" type="datetimeFigureOut">
              <a:rPr lang="da-DK" smtClean="0"/>
              <a:t>20-05-2026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D89AD66-D404-2E25-252B-92D4C0D8D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43E8A18-1C1F-1293-3C23-00DA0E498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444-49D3-7B44-A61C-F2F074C399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20805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9DFA3D-BCEA-BEBA-E3F3-FF75A255D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B345F040-D7DE-0661-401A-032AE3DBE5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FFA3F32-4EE9-1E27-9951-6FECC3350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3A7CC-5F17-8C4A-97C4-2A6CA27C893F}" type="datetimeFigureOut">
              <a:rPr lang="da-DK" smtClean="0"/>
              <a:t>20-05-2026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2E02F99-FEFB-9FEB-B336-F2379C980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7CDB318-9AA7-2055-0AA3-043540AE1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444-49D3-7B44-A61C-F2F074C399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49313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BD883767-B106-6D96-82FA-62F7EB39FA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6FD419E3-F515-10DA-5E45-6C7BE9F9F3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6D15617-3F92-B92A-738A-50611294B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3A7CC-5F17-8C4A-97C4-2A6CA27C893F}" type="datetimeFigureOut">
              <a:rPr lang="da-DK" smtClean="0"/>
              <a:t>20-05-2026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7D7F964-AA94-4EEA-F950-CD8F0AEBC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2BEDB196-0BB1-4EF3-EA9E-E4C60DA9C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444-49D3-7B44-A61C-F2F074C399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3747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BB57F6-C726-AE88-A1B9-24DE1E065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A76D0AC-9050-309B-619C-76B20CF254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0C88FBC-F80F-7307-FC19-BC5BFB5D7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3A7CC-5F17-8C4A-97C4-2A6CA27C893F}" type="datetimeFigureOut">
              <a:rPr lang="da-DK" smtClean="0"/>
              <a:t>20-05-2026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A57BFB7-6D2D-B07C-86E8-F5FCD894A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290CBE-A3DF-7A61-9C19-832AF305F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444-49D3-7B44-A61C-F2F074C399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92694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1F97E3-6235-3149-D46B-01C78631A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7AEEA91F-C56A-EE15-0E45-BDA0F9095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5720634-B27E-E0D7-85CB-D6271A175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3A7CC-5F17-8C4A-97C4-2A6CA27C893F}" type="datetimeFigureOut">
              <a:rPr lang="da-DK" smtClean="0"/>
              <a:t>20-05-2026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6F9616B-187E-FF22-DFA4-85783407F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CD5828E-DD9E-FB7B-C2A2-EDB4A0DD0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444-49D3-7B44-A61C-F2F074C399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43154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4EEA8F-7E50-3CA4-45C5-32ED05FFD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C6EF3EE-2832-0599-35D0-E55D9C2EAF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602349EA-89DF-69F3-AC11-5CAADA20D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3FCE4911-B245-B8B3-A50E-DDA4501AF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3A7CC-5F17-8C4A-97C4-2A6CA27C893F}" type="datetimeFigureOut">
              <a:rPr lang="da-DK" smtClean="0"/>
              <a:t>20-05-2026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DA125E7-3234-B47B-09D2-4DB7CB7DD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DCC401D1-74F1-ABA2-2AB8-A06C9EB78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444-49D3-7B44-A61C-F2F074C399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34066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5CF434-D495-5476-F863-9180FEBF0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0F69B13A-33F1-C639-B534-9DC3323E88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25BD407C-6E88-1864-78A1-F92350970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CD630CB4-FA00-010E-EDBD-8CA81BC911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97383571-EDE9-9F39-F806-32B6F7A5FC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DF2CCD63-4D50-DB5F-BD3A-DE3B445BF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3A7CC-5F17-8C4A-97C4-2A6CA27C893F}" type="datetimeFigureOut">
              <a:rPr lang="da-DK" smtClean="0"/>
              <a:t>20-05-2026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CD395EBC-879C-B051-9599-A3BC2F55D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7DA7FF67-C095-B818-574B-2586240ED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444-49D3-7B44-A61C-F2F074C399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52551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8426F4-D4F5-1C45-C58D-D74013415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BE45D5DC-F0E0-6070-FE1D-0039DB75A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3A7CC-5F17-8C4A-97C4-2A6CA27C893F}" type="datetimeFigureOut">
              <a:rPr lang="da-DK" smtClean="0"/>
              <a:t>20-05-2026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BCFB1E1F-D46A-DA95-83B2-BE4545D1C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DE444584-EC6B-3DF1-0A94-CBFE06882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444-49D3-7B44-A61C-F2F074C399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82506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C3DA900B-25A4-207B-9DC4-1DEC20FA3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3A7CC-5F17-8C4A-97C4-2A6CA27C893F}" type="datetimeFigureOut">
              <a:rPr lang="da-DK" smtClean="0"/>
              <a:t>20-05-2026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7E93396E-A777-CAC3-6447-79AB2B8E9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7DF4F33-B6FF-951E-C4C0-CE48C76C6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444-49D3-7B44-A61C-F2F074C399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11643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7F2AC1-C000-90E8-3A0E-4F1946C97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1101E91-F560-03BB-C680-9904EB449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E649A05D-34F7-D844-0F92-6FD96B079B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3707A6AD-8D51-D782-FB7B-FCF67A05B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3A7CC-5F17-8C4A-97C4-2A6CA27C893F}" type="datetimeFigureOut">
              <a:rPr lang="da-DK" smtClean="0"/>
              <a:t>20-05-2026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7AB12498-9C35-5EC9-DD5A-62DB6FC07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9EC73853-62D2-59E4-8699-9A07C86F4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444-49D3-7B44-A61C-F2F074C399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25847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314C4B-8220-A1F0-D47F-295B6347E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8BD67DEA-B8F6-BB2F-3FB2-115844DB3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EDA59845-1918-7D71-6732-EB44220814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9F31B232-0E54-EC99-341E-E1910A680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3A7CC-5F17-8C4A-97C4-2A6CA27C893F}" type="datetimeFigureOut">
              <a:rPr lang="da-DK" smtClean="0"/>
              <a:t>20-05-2026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DA003D01-6E09-CF93-9DD8-799BDEBF0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B3E0BD3-619A-E89C-66E0-1B04587FE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444-49D3-7B44-A61C-F2F074C399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63873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D5CABF31-58A4-2525-AE85-6C6D34091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F56C038D-4315-920A-FD0E-0349FDBA7D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F7CBA09-AB2A-0581-A6B7-AD1AD444EC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43A7CC-5F17-8C4A-97C4-2A6CA27C893F}" type="datetimeFigureOut">
              <a:rPr lang="da-DK" smtClean="0"/>
              <a:t>20-05-2026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284273C7-7A65-3F42-B08D-B4E0DDF808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DB5D82B-F4B7-585D-CDF7-FBA0EBC718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F7A444-49D3-7B44-A61C-F2F074C399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79054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aJuwKCmJbY?feature=oembed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2QHk337vv4Y?feature=oembed" TargetMode="Externa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9mQYxib26FM?feature=oembed" TargetMode="Externa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.dk/drtv/episode/de-usaarlige-betjente_-i-krig-paa-noerrebro_19768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68B8C13-0093-61EB-5494-51F1ABBC84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35680" y="7193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da-DK" sz="5200" dirty="0">
                <a:solidFill>
                  <a:srgbClr val="FFFFFF"/>
                </a:solidFill>
              </a:rPr>
              <a:t>Politibetjent </a:t>
            </a:r>
            <a:br>
              <a:rPr lang="da-DK" sz="5200" dirty="0">
                <a:solidFill>
                  <a:srgbClr val="FFFFFF"/>
                </a:solidFill>
              </a:rPr>
            </a:br>
            <a:r>
              <a:rPr lang="da-DK" sz="5200" dirty="0">
                <a:solidFill>
                  <a:srgbClr val="FFFFFF"/>
                </a:solidFill>
              </a:rPr>
              <a:t>– en folkehelt?</a:t>
            </a:r>
          </a:p>
        </p:txBody>
      </p:sp>
    </p:spTree>
    <p:extLst>
      <p:ext uri="{BB962C8B-B14F-4D97-AF65-F5344CB8AC3E}">
        <p14:creationId xmlns:p14="http://schemas.microsoft.com/office/powerpoint/2010/main" val="3010697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4B0CB42-F99F-3637-09F5-74678D7BA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/>
              <a:t>TV-</a:t>
            </a:r>
            <a:r>
              <a:rPr lang="en-US" sz="5400" dirty="0" err="1"/>
              <a:t>serie</a:t>
            </a:r>
            <a:r>
              <a:rPr lang="en-US" sz="5400" dirty="0"/>
              <a:t>: “Den </a:t>
            </a:r>
            <a:r>
              <a:rPr lang="en-US" sz="5400" dirty="0" err="1"/>
              <a:t>tynde</a:t>
            </a:r>
            <a:r>
              <a:rPr lang="en-US" sz="5400" dirty="0"/>
              <a:t> </a:t>
            </a:r>
            <a:r>
              <a:rPr lang="en-US" sz="5400" dirty="0" err="1"/>
              <a:t>blå</a:t>
            </a:r>
            <a:r>
              <a:rPr lang="en-US" sz="5400" dirty="0"/>
              <a:t> </a:t>
            </a:r>
            <a:r>
              <a:rPr lang="en-US" sz="5400" dirty="0" err="1"/>
              <a:t>linje</a:t>
            </a:r>
            <a:r>
              <a:rPr lang="en-US" sz="5400" dirty="0"/>
              <a:t>”</a:t>
            </a:r>
          </a:p>
        </p:txBody>
      </p:sp>
      <p:sp>
        <p:nvSpPr>
          <p:cNvPr id="1033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Den tynde blå linje – Lej eller køb, og stream på SF Anytime">
            <a:extLst>
              <a:ext uri="{FF2B5EF4-FFF2-40B4-BE49-F238E27FC236}">
                <a16:creationId xmlns:a16="http://schemas.microsoft.com/office/drawing/2014/main" id="{45ADA594-65EE-4C88-B44D-DB55A4D31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7" b="20452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0A8B02E6-7CCD-74B6-B54A-072735FE12D6}"/>
              </a:ext>
            </a:extLst>
          </p:cNvPr>
          <p:cNvSpPr txBox="1"/>
          <p:nvPr/>
        </p:nvSpPr>
        <p:spPr>
          <a:xfrm>
            <a:off x="890338" y="4630582"/>
            <a:ext cx="925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/>
              <a:t>Afsnit 1</a:t>
            </a:r>
          </a:p>
        </p:txBody>
      </p:sp>
    </p:spTree>
    <p:extLst>
      <p:ext uri="{BB962C8B-B14F-4D97-AF65-F5344CB8AC3E}">
        <p14:creationId xmlns:p14="http://schemas.microsoft.com/office/powerpoint/2010/main" val="4217165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8E691A-3F55-86C1-76D4-9DBA341EE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239"/>
            <a:ext cx="10515600" cy="1325563"/>
          </a:xfrm>
        </p:spPr>
        <p:txBody>
          <a:bodyPr/>
          <a:lstStyle/>
          <a:p>
            <a:r>
              <a:rPr lang="da-DK" dirty="0"/>
              <a:t>Formålet med forløbet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2906CAB-0EDA-A13B-AF79-6637E7956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da-DK" dirty="0"/>
              <a:t>At undersøge, hvordan det i virkeligheden er at være betjent</a:t>
            </a:r>
          </a:p>
          <a:p>
            <a:r>
              <a:rPr lang="da-DK" sz="2400" dirty="0"/>
              <a:t>Hvad vil det sige, at være politibetjent?</a:t>
            </a:r>
          </a:p>
          <a:p>
            <a:r>
              <a:rPr lang="da-DK" sz="2400" dirty="0"/>
              <a:t>Hvilke udfordringer dealer politiet med?</a:t>
            </a:r>
          </a:p>
          <a:p>
            <a:r>
              <a:rPr lang="da-DK" sz="2400" dirty="0"/>
              <a:t>Hvad skal en betjent kunne?</a:t>
            </a:r>
          </a:p>
        </p:txBody>
      </p:sp>
      <p:pic>
        <p:nvPicPr>
          <p:cNvPr id="5" name="Billede 4" descr="Et billede, der indeholder Ansigt, tekst, skærmbillede, Skæg&#10;&#10;Automatisk genereret beskrivelse">
            <a:extLst>
              <a:ext uri="{FF2B5EF4-FFF2-40B4-BE49-F238E27FC236}">
                <a16:creationId xmlns:a16="http://schemas.microsoft.com/office/drawing/2014/main" id="{D1B01132-0299-FE95-7252-BAC2FEB762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5417" y="2625783"/>
            <a:ext cx="4076597" cy="2751022"/>
          </a:xfrm>
          <a:prstGeom prst="rect">
            <a:avLst/>
          </a:prstGeom>
        </p:spPr>
      </p:pic>
      <p:pic>
        <p:nvPicPr>
          <p:cNvPr id="7" name="Billede 6" descr="Et billede, der indeholder tekst, Ansigt, skærmbillede, person&#10;&#10;Automatisk genereret beskrivelse">
            <a:extLst>
              <a:ext uri="{FF2B5EF4-FFF2-40B4-BE49-F238E27FC236}">
                <a16:creationId xmlns:a16="http://schemas.microsoft.com/office/drawing/2014/main" id="{3B051817-BE0D-551F-BB1E-B1981AFB9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769" y="3763073"/>
            <a:ext cx="3228293" cy="2119444"/>
          </a:xfrm>
          <a:prstGeom prst="rect">
            <a:avLst/>
          </a:prstGeom>
        </p:spPr>
      </p:pic>
      <p:sp>
        <p:nvSpPr>
          <p:cNvPr id="8" name="Tekstfelt 7">
            <a:extLst>
              <a:ext uri="{FF2B5EF4-FFF2-40B4-BE49-F238E27FC236}">
                <a16:creationId xmlns:a16="http://schemas.microsoft.com/office/drawing/2014/main" id="{38C609C9-E4FD-BBAD-C4B2-3F543E0010D4}"/>
              </a:ext>
            </a:extLst>
          </p:cNvPr>
          <p:cNvSpPr txBox="1"/>
          <p:nvPr/>
        </p:nvSpPr>
        <p:spPr>
          <a:xfrm>
            <a:off x="8132619" y="2881746"/>
            <a:ext cx="1641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000" b="1" dirty="0"/>
              <a:t>Dokumentar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D1657B00-0734-AEF4-AD15-27CE21B47A88}"/>
              </a:ext>
            </a:extLst>
          </p:cNvPr>
          <p:cNvSpPr txBox="1"/>
          <p:nvPr/>
        </p:nvSpPr>
        <p:spPr>
          <a:xfrm>
            <a:off x="4454269" y="4469407"/>
            <a:ext cx="1128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000" b="1" dirty="0" err="1">
                <a:solidFill>
                  <a:schemeClr val="bg1"/>
                </a:solidFill>
              </a:rPr>
              <a:t>TV-serie</a:t>
            </a:r>
            <a:endParaRPr lang="da-DK" sz="20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enhver kontakt efterlader spor. 🔍... - Bog og idé Hellerup | Facebook">
            <a:extLst>
              <a:ext uri="{FF2B5EF4-FFF2-40B4-BE49-F238E27FC236}">
                <a16:creationId xmlns:a16="http://schemas.microsoft.com/office/drawing/2014/main" id="{2A8C2128-677E-991E-6575-7B4F0166C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84" y="3429000"/>
            <a:ext cx="2552700" cy="318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kstfelt 10">
            <a:extLst>
              <a:ext uri="{FF2B5EF4-FFF2-40B4-BE49-F238E27FC236}">
                <a16:creationId xmlns:a16="http://schemas.microsoft.com/office/drawing/2014/main" id="{AD67737E-A21E-7996-C851-35C57B73D7B0}"/>
              </a:ext>
            </a:extLst>
          </p:cNvPr>
          <p:cNvSpPr txBox="1"/>
          <p:nvPr/>
        </p:nvSpPr>
        <p:spPr>
          <a:xfrm>
            <a:off x="1783049" y="4822795"/>
            <a:ext cx="1367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000" b="1" dirty="0"/>
              <a:t>Politidigte</a:t>
            </a:r>
          </a:p>
        </p:txBody>
      </p:sp>
    </p:spTree>
    <p:extLst>
      <p:ext uri="{BB962C8B-B14F-4D97-AF65-F5344CB8AC3E}">
        <p14:creationId xmlns:p14="http://schemas.microsoft.com/office/powerpoint/2010/main" val="2817930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9" name="Rectangle 2058">
            <a:extLst>
              <a:ext uri="{FF2B5EF4-FFF2-40B4-BE49-F238E27FC236}">
                <a16:creationId xmlns:a16="http://schemas.microsoft.com/office/drawing/2014/main" id="{D48D9584-D2FD-48CE-9E17-4E250B743B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61" name="Freeform: Shape 2060">
            <a:extLst>
              <a:ext uri="{FF2B5EF4-FFF2-40B4-BE49-F238E27FC236}">
                <a16:creationId xmlns:a16="http://schemas.microsoft.com/office/drawing/2014/main" id="{CA17DEF4-6C5D-41C6-8D93-5C7CFD7AD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97136" cy="6858000"/>
          </a:xfrm>
          <a:custGeom>
            <a:avLst/>
            <a:gdLst>
              <a:gd name="connsiteX0" fmla="*/ 0 w 4397136"/>
              <a:gd name="connsiteY0" fmla="*/ 0 h 6858000"/>
              <a:gd name="connsiteX1" fmla="*/ 3599069 w 4397136"/>
              <a:gd name="connsiteY1" fmla="*/ 0 h 6858000"/>
              <a:gd name="connsiteX2" fmla="*/ 3634072 w 4397136"/>
              <a:gd name="connsiteY2" fmla="*/ 58977 h 6858000"/>
              <a:gd name="connsiteX3" fmla="*/ 4397136 w 4397136"/>
              <a:gd name="connsiteY3" fmla="*/ 3474189 h 6858000"/>
              <a:gd name="connsiteX4" fmla="*/ 3802221 w 4397136"/>
              <a:gd name="connsiteY4" fmla="*/ 6546415 h 6858000"/>
              <a:gd name="connsiteX5" fmla="*/ 3649466 w 4397136"/>
              <a:gd name="connsiteY5" fmla="*/ 6858000 h 6858000"/>
              <a:gd name="connsiteX6" fmla="*/ 0 w 439713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7136" h="6858000">
                <a:moveTo>
                  <a:pt x="0" y="0"/>
                </a:moveTo>
                <a:lnTo>
                  <a:pt x="3599069" y="0"/>
                </a:lnTo>
                <a:lnTo>
                  <a:pt x="3634072" y="58977"/>
                </a:lnTo>
                <a:cubicBezTo>
                  <a:pt x="4105532" y="933006"/>
                  <a:pt x="4397136" y="2140466"/>
                  <a:pt x="4397136" y="3474189"/>
                </a:cubicBezTo>
                <a:cubicBezTo>
                  <a:pt x="4397136" y="4641197"/>
                  <a:pt x="4173877" y="5711534"/>
                  <a:pt x="3802221" y="6546415"/>
                </a:cubicBezTo>
                <a:lnTo>
                  <a:pt x="364946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063" name="Freeform: Shape 2062">
            <a:extLst>
              <a:ext uri="{FF2B5EF4-FFF2-40B4-BE49-F238E27FC236}">
                <a16:creationId xmlns:a16="http://schemas.microsoft.com/office/drawing/2014/main" id="{22BBC5A3-5C8C-4FB9-AEFF-8778D2C98D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86504" cy="6858000"/>
          </a:xfrm>
          <a:custGeom>
            <a:avLst/>
            <a:gdLst>
              <a:gd name="connsiteX0" fmla="*/ 0 w 4386504"/>
              <a:gd name="connsiteY0" fmla="*/ 0 h 6858000"/>
              <a:gd name="connsiteX1" fmla="*/ 3588437 w 4386504"/>
              <a:gd name="connsiteY1" fmla="*/ 0 h 6858000"/>
              <a:gd name="connsiteX2" fmla="*/ 3623440 w 4386504"/>
              <a:gd name="connsiteY2" fmla="*/ 58977 h 6858000"/>
              <a:gd name="connsiteX3" fmla="*/ 4386504 w 4386504"/>
              <a:gd name="connsiteY3" fmla="*/ 3474189 h 6858000"/>
              <a:gd name="connsiteX4" fmla="*/ 3791589 w 4386504"/>
              <a:gd name="connsiteY4" fmla="*/ 6546415 h 6858000"/>
              <a:gd name="connsiteX5" fmla="*/ 3638834 w 4386504"/>
              <a:gd name="connsiteY5" fmla="*/ 6858000 h 6858000"/>
              <a:gd name="connsiteX6" fmla="*/ 0 w 438650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6504" h="6858000">
                <a:moveTo>
                  <a:pt x="0" y="0"/>
                </a:moveTo>
                <a:lnTo>
                  <a:pt x="3588437" y="0"/>
                </a:lnTo>
                <a:lnTo>
                  <a:pt x="3623440" y="58977"/>
                </a:lnTo>
                <a:cubicBezTo>
                  <a:pt x="4094900" y="933006"/>
                  <a:pt x="4386504" y="2140466"/>
                  <a:pt x="4386504" y="3474189"/>
                </a:cubicBezTo>
                <a:cubicBezTo>
                  <a:pt x="4386504" y="4641197"/>
                  <a:pt x="4163245" y="5711534"/>
                  <a:pt x="3791589" y="6546415"/>
                </a:cubicBezTo>
                <a:lnTo>
                  <a:pt x="363883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6B1BF9B-5580-B537-2245-5174F68E8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878" y="-347472"/>
            <a:ext cx="3429000" cy="289864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Jeres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tanker om </a:t>
            </a: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politiet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?</a:t>
            </a:r>
          </a:p>
        </p:txBody>
      </p:sp>
      <p:sp>
        <p:nvSpPr>
          <p:cNvPr id="2065" name="Rectangle 2064">
            <a:extLst>
              <a:ext uri="{FF2B5EF4-FFF2-40B4-BE49-F238E27FC236}">
                <a16:creationId xmlns:a16="http://schemas.microsoft.com/office/drawing/2014/main" id="{3BB917E8-D696-4787-96D6-521A9C42F9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67" name="Rectangle 2066">
            <a:extLst>
              <a:ext uri="{FF2B5EF4-FFF2-40B4-BE49-F238E27FC236}">
                <a16:creationId xmlns:a16="http://schemas.microsoft.com/office/drawing/2014/main" id="{39F4C545-E278-42ED-9B78-2EBA46444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4544568"/>
            <a:ext cx="341496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7895895E-29D1-15D9-8675-DC8D886F6D92}"/>
              </a:ext>
            </a:extLst>
          </p:cNvPr>
          <p:cNvSpPr txBox="1"/>
          <p:nvPr/>
        </p:nvSpPr>
        <p:spPr>
          <a:xfrm>
            <a:off x="424878" y="2721502"/>
            <a:ext cx="42457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dirty="0"/>
              <a:t>Hvad er jeres billede af en politibetjent?</a:t>
            </a:r>
          </a:p>
          <a:p>
            <a:r>
              <a:rPr lang="da-DK" sz="2400" dirty="0"/>
              <a:t>Hvad skal en politibetjent kunne?</a:t>
            </a:r>
          </a:p>
        </p:txBody>
      </p:sp>
    </p:spTree>
    <p:extLst>
      <p:ext uri="{BB962C8B-B14F-4D97-AF65-F5344CB8AC3E}">
        <p14:creationId xmlns:p14="http://schemas.microsoft.com/office/powerpoint/2010/main" val="2039210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medier 3" descr="Die Hard (1988) Trailer #1 | Movieclips Classic Trailers">
            <a:hlinkClick r:id="" action="ppaction://media"/>
            <a:extLst>
              <a:ext uri="{FF2B5EF4-FFF2-40B4-BE49-F238E27FC236}">
                <a16:creationId xmlns:a16="http://schemas.microsoft.com/office/drawing/2014/main" id="{94A49AA8-85EE-EBD0-92E3-53D9A7B19BB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14291" y="290447"/>
            <a:ext cx="11109921" cy="627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98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medier 3" descr="Beverly Hills Cop II (1987) Trailer #1 | Movieclips Classic Trailers">
            <a:hlinkClick r:id="" action="ppaction://media"/>
            <a:extLst>
              <a:ext uri="{FF2B5EF4-FFF2-40B4-BE49-F238E27FC236}">
                <a16:creationId xmlns:a16="http://schemas.microsoft.com/office/drawing/2014/main" id="{4358F1CD-4DE4-3615-645C-BBBB24A198E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6291" y="217632"/>
            <a:ext cx="11385044" cy="643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74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nlinemedier 5" descr="End Of Watch Official Trailer #1 (2012) Jake Gyllenhaal Movie HD">
            <a:hlinkClick r:id="" action="ppaction://media"/>
            <a:extLst>
              <a:ext uri="{FF2B5EF4-FFF2-40B4-BE49-F238E27FC236}">
                <a16:creationId xmlns:a16="http://schemas.microsoft.com/office/drawing/2014/main" id="{74BDCC32-DF26-64AE-6703-6E8CC18B500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49563" y="295263"/>
            <a:ext cx="11092874" cy="626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6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97F7A50C-D7DB-65CF-E0BE-254330EA9CD6}"/>
              </a:ext>
            </a:extLst>
          </p:cNvPr>
          <p:cNvSpPr txBox="1">
            <a:spLocks/>
          </p:cNvSpPr>
          <p:nvPr/>
        </p:nvSpPr>
        <p:spPr>
          <a:xfrm>
            <a:off x="1573192" y="-241319"/>
            <a:ext cx="904561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a-DK" sz="4000" dirty="0"/>
              <a:t>Hvordan fremstilles politibetjenten? </a:t>
            </a:r>
          </a:p>
        </p:txBody>
      </p:sp>
    </p:spTree>
    <p:extLst>
      <p:ext uri="{BB962C8B-B14F-4D97-AF65-F5344CB8AC3E}">
        <p14:creationId xmlns:p14="http://schemas.microsoft.com/office/powerpoint/2010/main" val="4290934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85DBC2-2AB8-ED96-58EB-EA883797D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664" y="-147493"/>
            <a:ext cx="11270672" cy="1325563"/>
          </a:xfrm>
        </p:spPr>
        <p:txBody>
          <a:bodyPr/>
          <a:lstStyle/>
          <a:p>
            <a:pPr algn="ctr"/>
            <a:r>
              <a:rPr lang="da-DK" dirty="0"/>
              <a:t>Læs om politiets arbejde på </a:t>
            </a:r>
            <a:r>
              <a:rPr lang="da-DK" dirty="0" err="1"/>
              <a:t>politi.dk</a:t>
            </a:r>
            <a:endParaRPr lang="da-DK" dirty="0"/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CFF38FA6-C601-029E-5938-F8D782BBDFAA}"/>
              </a:ext>
            </a:extLst>
          </p:cNvPr>
          <p:cNvSpPr txBox="1"/>
          <p:nvPr/>
        </p:nvSpPr>
        <p:spPr>
          <a:xfrm>
            <a:off x="890156" y="1995053"/>
            <a:ext cx="49564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800" dirty="0"/>
              <a:t>Hvad vil det sige, at være politibetjent? </a:t>
            </a:r>
          </a:p>
          <a:p>
            <a:endParaRPr lang="da-DK" sz="2800" dirty="0"/>
          </a:p>
          <a:p>
            <a:r>
              <a:rPr lang="da-DK" sz="2800" dirty="0"/>
              <a:t>Hvilken rolle i samfundet udfylder man?</a:t>
            </a:r>
          </a:p>
          <a:p>
            <a:endParaRPr lang="da-DK" sz="2800" dirty="0"/>
          </a:p>
          <a:p>
            <a:r>
              <a:rPr lang="da-DK" sz="2800" dirty="0"/>
              <a:t>Hvilke muligheder for specialisering er der?</a:t>
            </a:r>
          </a:p>
        </p:txBody>
      </p:sp>
      <p:pic>
        <p:nvPicPr>
          <p:cNvPr id="10" name="Pladsholder til indhold 9" descr="Et billede, der indeholder tekst, skærmbillede, Font/skrifttype, Brand&#10;&#10;Automatisk genereret beskrivelse">
            <a:extLst>
              <a:ext uri="{FF2B5EF4-FFF2-40B4-BE49-F238E27FC236}">
                <a16:creationId xmlns:a16="http://schemas.microsoft.com/office/drawing/2014/main" id="{212F72E9-15D6-CC4B-644C-EA12779367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45382" y="1178070"/>
            <a:ext cx="5086721" cy="5462935"/>
          </a:xfrm>
        </p:spPr>
      </p:pic>
    </p:spTree>
    <p:extLst>
      <p:ext uri="{BB962C8B-B14F-4D97-AF65-F5344CB8AC3E}">
        <p14:creationId xmlns:p14="http://schemas.microsoft.com/office/powerpoint/2010/main" val="313958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35F6CD-80E1-0B6F-116F-D986D94E9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4833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da-DK" sz="3600" dirty="0"/>
              <a:t>Hvad vil det sige, at være politibetjent?</a:t>
            </a:r>
          </a:p>
        </p:txBody>
      </p:sp>
      <p:pic>
        <p:nvPicPr>
          <p:cNvPr id="5" name="Billede 4">
            <a:hlinkClick r:id="rId3"/>
            <a:extLst>
              <a:ext uri="{FF2B5EF4-FFF2-40B4-BE49-F238E27FC236}">
                <a16:creationId xmlns:a16="http://schemas.microsoft.com/office/drawing/2014/main" id="{08EC28B5-E7C5-701C-3966-50FFB8564F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99" y="951665"/>
            <a:ext cx="10356273" cy="569357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48464C5E-FAB5-9F73-6B02-22321F4D88CA}"/>
              </a:ext>
            </a:extLst>
          </p:cNvPr>
          <p:cNvSpPr txBox="1"/>
          <p:nvPr/>
        </p:nvSpPr>
        <p:spPr>
          <a:xfrm>
            <a:off x="1576241" y="2458577"/>
            <a:ext cx="31077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400" dirty="0">
                <a:solidFill>
                  <a:schemeClr val="bg1"/>
                </a:solidFill>
              </a:rPr>
              <a:t>Dokumentar: </a:t>
            </a:r>
            <a:br>
              <a:rPr lang="da-DK" sz="2400" dirty="0">
                <a:solidFill>
                  <a:schemeClr val="bg1"/>
                </a:solidFill>
              </a:rPr>
            </a:br>
            <a:r>
              <a:rPr lang="da-DK" sz="2400" dirty="0">
                <a:solidFill>
                  <a:schemeClr val="bg1"/>
                </a:solidFill>
              </a:rPr>
              <a:t>”De usårlige betjente”</a:t>
            </a:r>
          </a:p>
        </p:txBody>
      </p:sp>
    </p:spTree>
    <p:extLst>
      <p:ext uri="{BB962C8B-B14F-4D97-AF65-F5344CB8AC3E}">
        <p14:creationId xmlns:p14="http://schemas.microsoft.com/office/powerpoint/2010/main" val="211132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608E2B45CDC1347929F598238C993FB" ma:contentTypeVersion="8" ma:contentTypeDescription="Opret et nyt dokument." ma:contentTypeScope="" ma:versionID="715d3905184ff2bd6bec5f0a6e54e261">
  <xsd:schema xmlns:xsd="http://www.w3.org/2001/XMLSchema" xmlns:xs="http://www.w3.org/2001/XMLSchema" xmlns:p="http://schemas.microsoft.com/office/2006/metadata/properties" xmlns:ns2="d677a391-2d78-4640-8373-d97b97ca1e86" targetNamespace="http://schemas.microsoft.com/office/2006/metadata/properties" ma:root="true" ma:fieldsID="d532198e3846d0553b6dc247f4dcdb45" ns2:_="">
    <xsd:import namespace="d677a391-2d78-4640-8373-d97b97ca1e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77a391-2d78-4640-8373-d97b97ca1e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266D1F0-5D5A-4CED-93A5-47801F5A7C53}"/>
</file>

<file path=customXml/itemProps2.xml><?xml version="1.0" encoding="utf-8"?>
<ds:datastoreItem xmlns:ds="http://schemas.openxmlformats.org/officeDocument/2006/customXml" ds:itemID="{3C2DC83E-6F17-42AD-A62A-3A872283754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4AF9F5F-CB90-4A36-8085-5FF1696815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4368</TotalTime>
  <Words>155</Words>
  <Application>Microsoft Office PowerPoint</Application>
  <PresentationFormat>Widescreen</PresentationFormat>
  <Paragraphs>31</Paragraphs>
  <Slides>10</Slides>
  <Notes>5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Slidetitler</vt:lpstr>
      </vt:variant>
      <vt:variant>
        <vt:i4>10</vt:i4>
      </vt:variant>
    </vt:vector>
  </HeadingPairs>
  <TitlesOfParts>
    <vt:vector size="11" baseType="lpstr">
      <vt:lpstr>Office-tema</vt:lpstr>
      <vt:lpstr>Politibetjent  – en folkehelt?</vt:lpstr>
      <vt:lpstr>Formålet med forløbet</vt:lpstr>
      <vt:lpstr>Jeres tanker om politiet?</vt:lpstr>
      <vt:lpstr>PowerPoint-præsentation</vt:lpstr>
      <vt:lpstr>PowerPoint-præsentation</vt:lpstr>
      <vt:lpstr>PowerPoint-præsentation</vt:lpstr>
      <vt:lpstr>PowerPoint-præsentation</vt:lpstr>
      <vt:lpstr>Læs om politiets arbejde på politi.dk</vt:lpstr>
      <vt:lpstr>Hvad vil det sige, at være politibetjent?</vt:lpstr>
      <vt:lpstr>TV-serie: “Den tynde blå linje”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Caroline Lerche (FGCLE - Undervisere - FR - FG)</dc:creator>
  <cp:lastModifiedBy>Caroline Lerche (FGCLE - Undervisere - FR - FG)</cp:lastModifiedBy>
  <cp:revision>17</cp:revision>
  <cp:lastPrinted>2025-03-27T10:27:10Z</cp:lastPrinted>
  <dcterms:created xsi:type="dcterms:W3CDTF">2025-01-10T11:00:37Z</dcterms:created>
  <dcterms:modified xsi:type="dcterms:W3CDTF">2026-05-20T08:56:00Z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0x010100C608E2B45CDC1347929F598238C993FB</vt:lpwstr>
  </property>
  <property fmtid="{D5CDD505-2E9C-101B-9397-08002B2CF9AE}" pid="3" name="Order">
    <vt:r8>10600</vt:r8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lpwstr/>
  </property>
</Properties>
</file>