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  <p:sldId id="258" r:id="rId7"/>
    <p:sldId id="259" r:id="rId8"/>
    <p:sldId id="260" r:id="rId9"/>
    <p:sldId id="264" r:id="rId10"/>
    <p:sldId id="263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59" d="100"/>
          <a:sy n="59" d="100"/>
        </p:scale>
        <p:origin x="96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isa Bügel Jørgensen" userId="1f25ad54-c8e8-4a88-ab39-31815bfd6526" providerId="ADAL" clId="{0FF969EF-8811-4682-8863-6F7D22AE0E5E}"/>
    <pc:docChg chg="undo custSel modSld sldOrd">
      <pc:chgData name="Lisa Bügel Jørgensen" userId="1f25ad54-c8e8-4a88-ab39-31815bfd6526" providerId="ADAL" clId="{0FF969EF-8811-4682-8863-6F7D22AE0E5E}" dt="2026-08-23T19:37:16.275" v="535" actId="20577"/>
      <pc:docMkLst>
        <pc:docMk/>
      </pc:docMkLst>
      <pc:sldChg chg="modSp">
        <pc:chgData name="Lisa Bügel Jørgensen" userId="1f25ad54-c8e8-4a88-ab39-31815bfd6526" providerId="ADAL" clId="{0FF969EF-8811-4682-8863-6F7D22AE0E5E}" dt="2026-08-10T11:09:52.204" v="521"/>
        <pc:sldMkLst>
          <pc:docMk/>
          <pc:sldMk cId="3269812868" sldId="256"/>
        </pc:sldMkLst>
        <pc:spChg chg="mod">
          <ac:chgData name="Lisa Bügel Jørgensen" userId="1f25ad54-c8e8-4a88-ab39-31815bfd6526" providerId="ADAL" clId="{0FF969EF-8811-4682-8863-6F7D22AE0E5E}" dt="2026-08-10T11:09:52.204" v="521"/>
          <ac:spMkLst>
            <pc:docMk/>
            <pc:sldMk cId="3269812868" sldId="256"/>
            <ac:spMk id="2" creationId="{21992EEC-A2E5-2FFB-ED61-81248D74AFD8}"/>
          </ac:spMkLst>
        </pc:spChg>
        <pc:spChg chg="mod">
          <ac:chgData name="Lisa Bügel Jørgensen" userId="1f25ad54-c8e8-4a88-ab39-31815bfd6526" providerId="ADAL" clId="{0FF969EF-8811-4682-8863-6F7D22AE0E5E}" dt="2026-08-10T11:09:52.204" v="521"/>
          <ac:spMkLst>
            <pc:docMk/>
            <pc:sldMk cId="3269812868" sldId="256"/>
            <ac:spMk id="3" creationId="{6B240DDE-BF9E-03A4-0BEF-B6930C3A845B}"/>
          </ac:spMkLst>
        </pc:spChg>
      </pc:sldChg>
      <pc:sldChg chg="addSp delSp modSp mod delDesignElem">
        <pc:chgData name="Lisa Bügel Jørgensen" userId="1f25ad54-c8e8-4a88-ab39-31815bfd6526" providerId="ADAL" clId="{0FF969EF-8811-4682-8863-6F7D22AE0E5E}" dt="2026-08-23T19:37:16.275" v="535" actId="20577"/>
        <pc:sldMkLst>
          <pc:docMk/>
          <pc:sldMk cId="3422362050" sldId="257"/>
        </pc:sldMkLst>
        <pc:spChg chg="mod">
          <ac:chgData name="Lisa Bügel Jørgensen" userId="1f25ad54-c8e8-4a88-ab39-31815bfd6526" providerId="ADAL" clId="{0FF969EF-8811-4682-8863-6F7D22AE0E5E}" dt="2026-08-10T11:09:52.204" v="521"/>
          <ac:spMkLst>
            <pc:docMk/>
            <pc:sldMk cId="3422362050" sldId="257"/>
            <ac:spMk id="2" creationId="{3E1ACAB4-F410-32C3-4697-140566C0CC90}"/>
          </ac:spMkLst>
        </pc:spChg>
        <pc:spChg chg="mod">
          <ac:chgData name="Lisa Bügel Jørgensen" userId="1f25ad54-c8e8-4a88-ab39-31815bfd6526" providerId="ADAL" clId="{0FF969EF-8811-4682-8863-6F7D22AE0E5E}" dt="2026-08-23T19:37:16.275" v="535" actId="20577"/>
          <ac:spMkLst>
            <pc:docMk/>
            <pc:sldMk cId="3422362050" sldId="257"/>
            <ac:spMk id="4" creationId="{DB40AD38-1117-1652-7649-5BA4484F5AA7}"/>
          </ac:spMkLst>
        </pc:spChg>
        <pc:spChg chg="add del">
          <ac:chgData name="Lisa Bügel Jørgensen" userId="1f25ad54-c8e8-4a88-ab39-31815bfd6526" providerId="ADAL" clId="{0FF969EF-8811-4682-8863-6F7D22AE0E5E}" dt="2026-08-10T11:09:52.204" v="521"/>
          <ac:spMkLst>
            <pc:docMk/>
            <pc:sldMk cId="3422362050" sldId="257"/>
            <ac:spMk id="18" creationId="{E09CCB3F-DBCE-4964-9E34-8C5DE80EF4B5}"/>
          </ac:spMkLst>
        </pc:spChg>
        <pc:spChg chg="add del">
          <ac:chgData name="Lisa Bügel Jørgensen" userId="1f25ad54-c8e8-4a88-ab39-31815bfd6526" providerId="ADAL" clId="{0FF969EF-8811-4682-8863-6F7D22AE0E5E}" dt="2026-08-10T11:09:52.204" v="521"/>
          <ac:spMkLst>
            <pc:docMk/>
            <pc:sldMk cId="3422362050" sldId="257"/>
            <ac:spMk id="20" creationId="{1DFF944F-74BA-483A-82C0-64E3AAF4AE98}"/>
          </ac:spMkLst>
        </pc:spChg>
        <pc:grpChg chg="add del">
          <ac:chgData name="Lisa Bügel Jørgensen" userId="1f25ad54-c8e8-4a88-ab39-31815bfd6526" providerId="ADAL" clId="{0FF969EF-8811-4682-8863-6F7D22AE0E5E}" dt="2026-08-10T11:09:52.204" v="521"/>
          <ac:grpSpMkLst>
            <pc:docMk/>
            <pc:sldMk cId="3422362050" sldId="257"/>
            <ac:grpSpMk id="11" creationId="{8F1EF17D-1B70-428C-8A8A-A2C5B390E1E9}"/>
          </ac:grpSpMkLst>
        </pc:grpChg>
        <pc:grpChg chg="add del">
          <ac:chgData name="Lisa Bügel Jørgensen" userId="1f25ad54-c8e8-4a88-ab39-31815bfd6526" providerId="ADAL" clId="{0FF969EF-8811-4682-8863-6F7D22AE0E5E}" dt="2026-08-10T11:09:52.204" v="521"/>
          <ac:grpSpMkLst>
            <pc:docMk/>
            <pc:sldMk cId="3422362050" sldId="257"/>
            <ac:grpSpMk id="22" creationId="{A9733A91-F958-4629-801A-3F6F1E09AD64}"/>
          </ac:grpSpMkLst>
        </pc:grpChg>
        <pc:picChg chg="mod">
          <ac:chgData name="Lisa Bügel Jørgensen" userId="1f25ad54-c8e8-4a88-ab39-31815bfd6526" providerId="ADAL" clId="{0FF969EF-8811-4682-8863-6F7D22AE0E5E}" dt="2026-08-10T11:09:52.204" v="521"/>
          <ac:picMkLst>
            <pc:docMk/>
            <pc:sldMk cId="3422362050" sldId="257"/>
            <ac:picMk id="6" creationId="{1F81712E-8D85-7115-442A-A0F6B4F2ED49}"/>
          </ac:picMkLst>
        </pc:picChg>
      </pc:sldChg>
      <pc:sldChg chg="addSp delSp modSp delDesignElem">
        <pc:chgData name="Lisa Bügel Jørgensen" userId="1f25ad54-c8e8-4a88-ab39-31815bfd6526" providerId="ADAL" clId="{0FF969EF-8811-4682-8863-6F7D22AE0E5E}" dt="2026-08-10T11:09:52.204" v="521"/>
        <pc:sldMkLst>
          <pc:docMk/>
          <pc:sldMk cId="1202196783" sldId="258"/>
        </pc:sldMkLst>
        <pc:grpChg chg="add del">
          <ac:chgData name="Lisa Bügel Jørgensen" userId="1f25ad54-c8e8-4a88-ab39-31815bfd6526" providerId="ADAL" clId="{0FF969EF-8811-4682-8863-6F7D22AE0E5E}" dt="2026-08-10T11:09:52.204" v="521"/>
          <ac:grpSpMkLst>
            <pc:docMk/>
            <pc:sldMk cId="1202196783" sldId="258"/>
            <ac:grpSpMk id="32" creationId="{62CE031E-EE35-4AA7-9784-805093327786}"/>
          </ac:grpSpMkLst>
        </pc:grpChg>
        <pc:picChg chg="mod">
          <ac:chgData name="Lisa Bügel Jørgensen" userId="1f25ad54-c8e8-4a88-ab39-31815bfd6526" providerId="ADAL" clId="{0FF969EF-8811-4682-8863-6F7D22AE0E5E}" dt="2026-08-10T11:09:52.204" v="521"/>
          <ac:picMkLst>
            <pc:docMk/>
            <pc:sldMk cId="1202196783" sldId="258"/>
            <ac:picMk id="10" creationId="{3728CC58-8AE6-FB9C-A052-D095A0DB081F}"/>
          </ac:picMkLst>
        </pc:picChg>
      </pc:sldChg>
      <pc:sldChg chg="modSp">
        <pc:chgData name="Lisa Bügel Jørgensen" userId="1f25ad54-c8e8-4a88-ab39-31815bfd6526" providerId="ADAL" clId="{0FF969EF-8811-4682-8863-6F7D22AE0E5E}" dt="2026-08-10T11:09:52.204" v="521"/>
        <pc:sldMkLst>
          <pc:docMk/>
          <pc:sldMk cId="3094379463" sldId="259"/>
        </pc:sldMkLst>
        <pc:spChg chg="mod">
          <ac:chgData name="Lisa Bügel Jørgensen" userId="1f25ad54-c8e8-4a88-ab39-31815bfd6526" providerId="ADAL" clId="{0FF969EF-8811-4682-8863-6F7D22AE0E5E}" dt="2026-08-10T11:09:52.204" v="521"/>
          <ac:spMkLst>
            <pc:docMk/>
            <pc:sldMk cId="3094379463" sldId="259"/>
            <ac:spMk id="2" creationId="{28172801-8C58-196E-29B4-AE14E9388806}"/>
          </ac:spMkLst>
        </pc:spChg>
        <pc:picChg chg="mod">
          <ac:chgData name="Lisa Bügel Jørgensen" userId="1f25ad54-c8e8-4a88-ab39-31815bfd6526" providerId="ADAL" clId="{0FF969EF-8811-4682-8863-6F7D22AE0E5E}" dt="2026-08-10T11:09:52.204" v="521"/>
          <ac:picMkLst>
            <pc:docMk/>
            <pc:sldMk cId="3094379463" sldId="259"/>
            <ac:picMk id="1028" creationId="{2BE3F480-79E4-A9B0-C302-A38D9A9A6806}"/>
          </ac:picMkLst>
        </pc:picChg>
      </pc:sldChg>
      <pc:sldChg chg="addSp delSp modSp mod delDesignElem">
        <pc:chgData name="Lisa Bügel Jørgensen" userId="1f25ad54-c8e8-4a88-ab39-31815bfd6526" providerId="ADAL" clId="{0FF969EF-8811-4682-8863-6F7D22AE0E5E}" dt="2026-08-10T11:09:52.204" v="521"/>
        <pc:sldMkLst>
          <pc:docMk/>
          <pc:sldMk cId="441732472" sldId="260"/>
        </pc:sldMkLst>
        <pc:spChg chg="mod">
          <ac:chgData name="Lisa Bügel Jørgensen" userId="1f25ad54-c8e8-4a88-ab39-31815bfd6526" providerId="ADAL" clId="{0FF969EF-8811-4682-8863-6F7D22AE0E5E}" dt="2026-08-10T11:09:52.204" v="521"/>
          <ac:spMkLst>
            <pc:docMk/>
            <pc:sldMk cId="441732472" sldId="260"/>
            <ac:spMk id="4" creationId="{213CE6A0-C537-F7E3-1BF8-923065E15A27}"/>
          </ac:spMkLst>
        </pc:spChg>
        <pc:spChg chg="add del">
          <ac:chgData name="Lisa Bügel Jørgensen" userId="1f25ad54-c8e8-4a88-ab39-31815bfd6526" providerId="ADAL" clId="{0FF969EF-8811-4682-8863-6F7D22AE0E5E}" dt="2026-08-10T11:09:52.204" v="521"/>
          <ac:spMkLst>
            <pc:docMk/>
            <pc:sldMk cId="441732472" sldId="260"/>
            <ac:spMk id="2064" creationId="{E09CCB3F-DBCE-4964-9E34-8C5DE80EF4B5}"/>
          </ac:spMkLst>
        </pc:spChg>
        <pc:spChg chg="add del">
          <ac:chgData name="Lisa Bügel Jørgensen" userId="1f25ad54-c8e8-4a88-ab39-31815bfd6526" providerId="ADAL" clId="{0FF969EF-8811-4682-8863-6F7D22AE0E5E}" dt="2026-08-10T11:09:52.204" v="521"/>
          <ac:spMkLst>
            <pc:docMk/>
            <pc:sldMk cId="441732472" sldId="260"/>
            <ac:spMk id="2066" creationId="{1DFF944F-74BA-483A-82C0-64E3AAF4AE98}"/>
          </ac:spMkLst>
        </pc:spChg>
        <pc:grpChg chg="add del">
          <ac:chgData name="Lisa Bügel Jørgensen" userId="1f25ad54-c8e8-4a88-ab39-31815bfd6526" providerId="ADAL" clId="{0FF969EF-8811-4682-8863-6F7D22AE0E5E}" dt="2026-08-10T11:09:52.204" v="521"/>
          <ac:grpSpMkLst>
            <pc:docMk/>
            <pc:sldMk cId="441732472" sldId="260"/>
            <ac:grpSpMk id="2057" creationId="{8F1EF17D-1B70-428C-8A8A-A2C5B390E1E9}"/>
          </ac:grpSpMkLst>
        </pc:grpChg>
        <pc:grpChg chg="add del">
          <ac:chgData name="Lisa Bügel Jørgensen" userId="1f25ad54-c8e8-4a88-ab39-31815bfd6526" providerId="ADAL" clId="{0FF969EF-8811-4682-8863-6F7D22AE0E5E}" dt="2026-08-10T11:09:52.204" v="521"/>
          <ac:grpSpMkLst>
            <pc:docMk/>
            <pc:sldMk cId="441732472" sldId="260"/>
            <ac:grpSpMk id="2068" creationId="{A9733A91-F958-4629-801A-3F6F1E09AD64}"/>
          </ac:grpSpMkLst>
        </pc:grpChg>
      </pc:sldChg>
      <pc:sldChg chg="addSp delSp modSp mod setBg setClrOvrMap">
        <pc:chgData name="Lisa Bügel Jørgensen" userId="1f25ad54-c8e8-4a88-ab39-31815bfd6526" providerId="ADAL" clId="{0FF969EF-8811-4682-8863-6F7D22AE0E5E}" dt="2026-08-06T20:26:45.841" v="193" actId="1076"/>
        <pc:sldMkLst>
          <pc:docMk/>
          <pc:sldMk cId="2802846015" sldId="263"/>
        </pc:sldMkLst>
        <pc:spChg chg="mod">
          <ac:chgData name="Lisa Bügel Jørgensen" userId="1f25ad54-c8e8-4a88-ab39-31815bfd6526" providerId="ADAL" clId="{0FF969EF-8811-4682-8863-6F7D22AE0E5E}" dt="2026-08-06T20:26:31.291" v="190" actId="26606"/>
          <ac:spMkLst>
            <pc:docMk/>
            <pc:sldMk cId="2802846015" sldId="263"/>
            <ac:spMk id="2" creationId="{C3B9B90A-D467-6EB3-484F-41689E58E314}"/>
          </ac:spMkLst>
        </pc:spChg>
        <pc:picChg chg="add mod ord">
          <ac:chgData name="Lisa Bügel Jørgensen" userId="1f25ad54-c8e8-4a88-ab39-31815bfd6526" providerId="ADAL" clId="{0FF969EF-8811-4682-8863-6F7D22AE0E5E}" dt="2026-08-06T20:26:45.841" v="193" actId="1076"/>
          <ac:picMkLst>
            <pc:docMk/>
            <pc:sldMk cId="2802846015" sldId="263"/>
            <ac:picMk id="9" creationId="{7866B6BD-64C2-7213-E4CE-E0A88652F101}"/>
          </ac:picMkLst>
        </pc:picChg>
      </pc:sldChg>
      <pc:sldChg chg="addSp delSp modSp mod delDesignElem">
        <pc:chgData name="Lisa Bügel Jørgensen" userId="1f25ad54-c8e8-4a88-ab39-31815bfd6526" providerId="ADAL" clId="{0FF969EF-8811-4682-8863-6F7D22AE0E5E}" dt="2026-08-10T11:09:52.204" v="521"/>
        <pc:sldMkLst>
          <pc:docMk/>
          <pc:sldMk cId="389060252" sldId="264"/>
        </pc:sldMkLst>
        <pc:spChg chg="mod">
          <ac:chgData name="Lisa Bügel Jørgensen" userId="1f25ad54-c8e8-4a88-ab39-31815bfd6526" providerId="ADAL" clId="{0FF969EF-8811-4682-8863-6F7D22AE0E5E}" dt="2026-08-10T11:09:52.204" v="521"/>
          <ac:spMkLst>
            <pc:docMk/>
            <pc:sldMk cId="389060252" sldId="264"/>
            <ac:spMk id="2" creationId="{38ED9846-C43C-5FE9-5045-195095E80DBA}"/>
          </ac:spMkLst>
        </pc:spChg>
        <pc:spChg chg="add del">
          <ac:chgData name="Lisa Bügel Jørgensen" userId="1f25ad54-c8e8-4a88-ab39-31815bfd6526" providerId="ADAL" clId="{0FF969EF-8811-4682-8863-6F7D22AE0E5E}" dt="2026-08-10T11:09:52.204" v="521"/>
          <ac:spMkLst>
            <pc:docMk/>
            <pc:sldMk cId="389060252" sldId="264"/>
            <ac:spMk id="4112" creationId="{E09CCB3F-DBCE-4964-9E34-8C5DE80EF4B5}"/>
          </ac:spMkLst>
        </pc:spChg>
        <pc:spChg chg="add del">
          <ac:chgData name="Lisa Bügel Jørgensen" userId="1f25ad54-c8e8-4a88-ab39-31815bfd6526" providerId="ADAL" clId="{0FF969EF-8811-4682-8863-6F7D22AE0E5E}" dt="2026-08-10T11:09:52.204" v="521"/>
          <ac:spMkLst>
            <pc:docMk/>
            <pc:sldMk cId="389060252" sldId="264"/>
            <ac:spMk id="4114" creationId="{1DFF944F-74BA-483A-82C0-64E3AAF4AE98}"/>
          </ac:spMkLst>
        </pc:spChg>
        <pc:grpChg chg="add del">
          <ac:chgData name="Lisa Bügel Jørgensen" userId="1f25ad54-c8e8-4a88-ab39-31815bfd6526" providerId="ADAL" clId="{0FF969EF-8811-4682-8863-6F7D22AE0E5E}" dt="2026-08-10T11:09:52.204" v="521"/>
          <ac:grpSpMkLst>
            <pc:docMk/>
            <pc:sldMk cId="389060252" sldId="264"/>
            <ac:grpSpMk id="4105" creationId="{8F1EF17D-1B70-428C-8A8A-A2C5B390E1E9}"/>
          </ac:grpSpMkLst>
        </pc:grpChg>
        <pc:grpChg chg="add del">
          <ac:chgData name="Lisa Bügel Jørgensen" userId="1f25ad54-c8e8-4a88-ab39-31815bfd6526" providerId="ADAL" clId="{0FF969EF-8811-4682-8863-6F7D22AE0E5E}" dt="2026-08-10T11:09:52.204" v="521"/>
          <ac:grpSpMkLst>
            <pc:docMk/>
            <pc:sldMk cId="389060252" sldId="264"/>
            <ac:grpSpMk id="4116" creationId="{A9733A91-F958-4629-801A-3F6F1E09AD64}"/>
          </ac:grpSpMkLst>
        </pc:grpChg>
      </pc:sldChg>
      <pc:sldChg chg="addSp delSp modSp mod delDesignElem">
        <pc:chgData name="Lisa Bügel Jørgensen" userId="1f25ad54-c8e8-4a88-ab39-31815bfd6526" providerId="ADAL" clId="{0FF969EF-8811-4682-8863-6F7D22AE0E5E}" dt="2026-08-10T11:12:59.949" v="533" actId="207"/>
        <pc:sldMkLst>
          <pc:docMk/>
          <pc:sldMk cId="3015081893" sldId="265"/>
        </pc:sldMkLst>
        <pc:spChg chg="mod">
          <ac:chgData name="Lisa Bügel Jørgensen" userId="1f25ad54-c8e8-4a88-ab39-31815bfd6526" providerId="ADAL" clId="{0FF969EF-8811-4682-8863-6F7D22AE0E5E}" dt="2026-08-10T11:12:41.265" v="529" actId="1076"/>
          <ac:spMkLst>
            <pc:docMk/>
            <pc:sldMk cId="3015081893" sldId="265"/>
            <ac:spMk id="2" creationId="{8D944226-9ED4-B9A5-0009-42FE9EDD2521}"/>
          </ac:spMkLst>
        </pc:spChg>
        <pc:spChg chg="mod ord">
          <ac:chgData name="Lisa Bügel Jørgensen" userId="1f25ad54-c8e8-4a88-ab39-31815bfd6526" providerId="ADAL" clId="{0FF969EF-8811-4682-8863-6F7D22AE0E5E}" dt="2026-08-10T11:12:59.949" v="533" actId="207"/>
          <ac:spMkLst>
            <pc:docMk/>
            <pc:sldMk cId="3015081893" sldId="265"/>
            <ac:spMk id="4" creationId="{E5887B77-ACFC-40AB-821D-A485D3F2E986}"/>
          </ac:spMkLst>
        </pc:spChg>
        <pc:spChg chg="add del">
          <ac:chgData name="Lisa Bügel Jørgensen" userId="1f25ad54-c8e8-4a88-ab39-31815bfd6526" providerId="ADAL" clId="{0FF969EF-8811-4682-8863-6F7D22AE0E5E}" dt="2026-08-10T11:09:52.204" v="521"/>
          <ac:spMkLst>
            <pc:docMk/>
            <pc:sldMk cId="3015081893" sldId="265"/>
            <ac:spMk id="42" creationId="{E09CCB3F-DBCE-4964-9E34-8C5DE80EF4B5}"/>
          </ac:spMkLst>
        </pc:spChg>
        <pc:spChg chg="add del">
          <ac:chgData name="Lisa Bügel Jørgensen" userId="1f25ad54-c8e8-4a88-ab39-31815bfd6526" providerId="ADAL" clId="{0FF969EF-8811-4682-8863-6F7D22AE0E5E}" dt="2026-08-10T11:09:52.204" v="521"/>
          <ac:spMkLst>
            <pc:docMk/>
            <pc:sldMk cId="3015081893" sldId="265"/>
            <ac:spMk id="44" creationId="{1DFF944F-74BA-483A-82C0-64E3AAF4AE98}"/>
          </ac:spMkLst>
        </pc:spChg>
        <pc:grpChg chg="add del">
          <ac:chgData name="Lisa Bügel Jørgensen" userId="1f25ad54-c8e8-4a88-ab39-31815bfd6526" providerId="ADAL" clId="{0FF969EF-8811-4682-8863-6F7D22AE0E5E}" dt="2026-08-10T11:09:52.204" v="521"/>
          <ac:grpSpMkLst>
            <pc:docMk/>
            <pc:sldMk cId="3015081893" sldId="265"/>
            <ac:grpSpMk id="35" creationId="{8F1EF17D-1B70-428C-8A8A-A2C5B390E1E9}"/>
          </ac:grpSpMkLst>
        </pc:grpChg>
        <pc:grpChg chg="add del">
          <ac:chgData name="Lisa Bügel Jørgensen" userId="1f25ad54-c8e8-4a88-ab39-31815bfd6526" providerId="ADAL" clId="{0FF969EF-8811-4682-8863-6F7D22AE0E5E}" dt="2026-08-10T11:09:52.204" v="521"/>
          <ac:grpSpMkLst>
            <pc:docMk/>
            <pc:sldMk cId="3015081893" sldId="265"/>
            <ac:grpSpMk id="46" creationId="{A9733A91-F958-4629-801A-3F6F1E09AD64}"/>
          </ac:grpSpMkLst>
        </pc:grpChg>
        <pc:picChg chg="mod">
          <ac:chgData name="Lisa Bügel Jørgensen" userId="1f25ad54-c8e8-4a88-ab39-31815bfd6526" providerId="ADAL" clId="{0FF969EF-8811-4682-8863-6F7D22AE0E5E}" dt="2026-08-10T11:09:52.204" v="521"/>
          <ac:picMkLst>
            <pc:docMk/>
            <pc:sldMk cId="3015081893" sldId="265"/>
            <ac:picMk id="6" creationId="{73CE9645-3E5D-B81D-11F1-3CBE20BC7AF0}"/>
          </ac:picMkLst>
        </pc:picChg>
      </pc:sldChg>
      <pc:sldChg chg="modSp">
        <pc:chgData name="Lisa Bügel Jørgensen" userId="1f25ad54-c8e8-4a88-ab39-31815bfd6526" providerId="ADAL" clId="{0FF969EF-8811-4682-8863-6F7D22AE0E5E}" dt="2026-08-10T11:09:52.204" v="521"/>
        <pc:sldMkLst>
          <pc:docMk/>
          <pc:sldMk cId="4131975190" sldId="266"/>
        </pc:sldMkLst>
        <pc:spChg chg="mod">
          <ac:chgData name="Lisa Bügel Jørgensen" userId="1f25ad54-c8e8-4a88-ab39-31815bfd6526" providerId="ADAL" clId="{0FF969EF-8811-4682-8863-6F7D22AE0E5E}" dt="2026-08-10T11:09:52.204" v="521"/>
          <ac:spMkLst>
            <pc:docMk/>
            <pc:sldMk cId="4131975190" sldId="266"/>
            <ac:spMk id="2" creationId="{0CED0158-1554-5FE8-38D0-573B25081E81}"/>
          </ac:spMkLst>
        </pc:spChg>
      </pc:sldChg>
      <pc:sldChg chg="addSp delSp modSp mod delDesignElem">
        <pc:chgData name="Lisa Bügel Jørgensen" userId="1f25ad54-c8e8-4a88-ab39-31815bfd6526" providerId="ADAL" clId="{0FF969EF-8811-4682-8863-6F7D22AE0E5E}" dt="2026-08-10T11:11:36.519" v="524" actId="207"/>
        <pc:sldMkLst>
          <pc:docMk/>
          <pc:sldMk cId="1621238962" sldId="267"/>
        </pc:sldMkLst>
        <pc:spChg chg="mod ord">
          <ac:chgData name="Lisa Bügel Jørgensen" userId="1f25ad54-c8e8-4a88-ab39-31815bfd6526" providerId="ADAL" clId="{0FF969EF-8811-4682-8863-6F7D22AE0E5E}" dt="2026-08-10T11:11:36.519" v="524" actId="207"/>
          <ac:spMkLst>
            <pc:docMk/>
            <pc:sldMk cId="1621238962" sldId="267"/>
            <ac:spMk id="4" creationId="{C30F9A24-6084-78D6-ABDF-7AE99DFD340E}"/>
          </ac:spMkLst>
        </pc:spChg>
        <pc:spChg chg="mod">
          <ac:chgData name="Lisa Bügel Jørgensen" userId="1f25ad54-c8e8-4a88-ab39-31815bfd6526" providerId="ADAL" clId="{0FF969EF-8811-4682-8863-6F7D22AE0E5E}" dt="2026-08-10T11:09:52.204" v="521"/>
          <ac:spMkLst>
            <pc:docMk/>
            <pc:sldMk cId="1621238962" sldId="267"/>
            <ac:spMk id="6" creationId="{566247BD-B050-35E0-D77B-49AFBD117C77}"/>
          </ac:spMkLst>
        </pc:spChg>
        <pc:spChg chg="add del">
          <ac:chgData name="Lisa Bügel Jørgensen" userId="1f25ad54-c8e8-4a88-ab39-31815bfd6526" providerId="ADAL" clId="{0FF969EF-8811-4682-8863-6F7D22AE0E5E}" dt="2026-08-10T11:09:52.204" v="521"/>
          <ac:spMkLst>
            <pc:docMk/>
            <pc:sldMk cId="1621238962" sldId="267"/>
            <ac:spMk id="11" creationId="{E09CCB3F-DBCE-4964-9E34-8C5DE80EF4B5}"/>
          </ac:spMkLst>
        </pc:spChg>
        <pc:spChg chg="add del">
          <ac:chgData name="Lisa Bügel Jørgensen" userId="1f25ad54-c8e8-4a88-ab39-31815bfd6526" providerId="ADAL" clId="{0FF969EF-8811-4682-8863-6F7D22AE0E5E}" dt="2026-08-10T11:09:52.204" v="521"/>
          <ac:spMkLst>
            <pc:docMk/>
            <pc:sldMk cId="1621238962" sldId="267"/>
            <ac:spMk id="13" creationId="{1DFF944F-74BA-483A-82C0-64E3AAF4AE98}"/>
          </ac:spMkLst>
        </pc:spChg>
        <pc:grpChg chg="add del">
          <ac:chgData name="Lisa Bügel Jørgensen" userId="1f25ad54-c8e8-4a88-ab39-31815bfd6526" providerId="ADAL" clId="{0FF969EF-8811-4682-8863-6F7D22AE0E5E}" dt="2026-08-10T11:09:52.204" v="521"/>
          <ac:grpSpMkLst>
            <pc:docMk/>
            <pc:sldMk cId="1621238962" sldId="267"/>
            <ac:grpSpMk id="15" creationId="{A9733A91-F958-4629-801A-3F6F1E09AD64}"/>
          </ac:grpSpMkLst>
        </pc:grpChg>
        <pc:picChg chg="mod">
          <ac:chgData name="Lisa Bügel Jørgensen" userId="1f25ad54-c8e8-4a88-ab39-31815bfd6526" providerId="ADAL" clId="{0FF969EF-8811-4682-8863-6F7D22AE0E5E}" dt="2026-08-10T11:10:46.296" v="523" actId="1076"/>
          <ac:picMkLst>
            <pc:docMk/>
            <pc:sldMk cId="1621238962" sldId="267"/>
            <ac:picMk id="3" creationId="{83CBFA62-52B8-18F2-0184-C787CE19F68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a-DK"/>
              <a:t>Klik for at redigere undertiteltypografien i masteren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919038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sk 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1414791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og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7238051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9346569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vnek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494405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ort med citat og nav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/>
              <a:t>Klik for at redigere teksttypografierne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787690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andt eller fals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da-DK"/>
              <a:t>Klik for at redigere teksttypografierne i masteren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291967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348794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131358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874235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01061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05913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366813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276122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499668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961908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a-DK"/>
              <a:t>Klik på ikonet for at tilføje et billede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/>
              <a:t>Klik for at redigere teksttypografierne i masteren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85066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a-DK"/>
              <a:t>Klik for at redigere titeltypografien i masteren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da-DK"/>
              <a:t>Klik for at redigere teksttypografierne i masteren</a:t>
            </a:r>
          </a:p>
          <a:p>
            <a:pPr lvl="1"/>
            <a:r>
              <a:rPr lang="da-DK"/>
              <a:t>Andet niveau</a:t>
            </a:r>
          </a:p>
          <a:p>
            <a:pPr lvl="2"/>
            <a:r>
              <a:rPr lang="da-DK"/>
              <a:t>Tredje niveau</a:t>
            </a:r>
          </a:p>
          <a:p>
            <a:pPr lvl="3"/>
            <a:r>
              <a:rPr lang="da-DK"/>
              <a:t>Fjerde niveau</a:t>
            </a:r>
          </a:p>
          <a:p>
            <a:pPr lvl="4"/>
            <a:r>
              <a:rPr lang="da-DK"/>
              <a:t>Femte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BA168537-76E2-427B-98C6-3D9D1F44FBC6}" type="datetimeFigureOut">
              <a:rPr lang="da-DK" smtClean="0"/>
              <a:t>06-08-2026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0AD9FC7C-9599-41B5-A8DE-F14DB767400D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21252146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1992EEC-A2E5-2FFB-ED61-81248D74AF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a-DK" dirty="0"/>
              <a:t>Tandplejer</a:t>
            </a:r>
          </a:p>
        </p:txBody>
      </p:sp>
      <p:sp>
        <p:nvSpPr>
          <p:cNvPr id="3" name="Undertitel 2">
            <a:extLst>
              <a:ext uri="{FF2B5EF4-FFF2-40B4-BE49-F238E27FC236}">
                <a16:creationId xmlns:a16="http://schemas.microsoft.com/office/drawing/2014/main" id="{6B240DDE-BF9E-03A4-0BEF-B6930C3A845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a-DK" dirty="0"/>
              <a:t>Ionforbindelser, tandpasta og syreskader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26981286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9E60AC7-EFD5-008B-A966-2838105E2A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E09CCB3F-DBCE-4964-9E34-8C5DE80EF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el 5">
            <a:extLst>
              <a:ext uri="{FF2B5EF4-FFF2-40B4-BE49-F238E27FC236}">
                <a16:creationId xmlns:a16="http://schemas.microsoft.com/office/drawing/2014/main" id="{566247BD-B050-35E0-D77B-49AFBD117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8000" y="555114"/>
            <a:ext cx="4550434" cy="1579022"/>
          </a:xfrm>
        </p:spPr>
        <p:txBody>
          <a:bodyPr anchor="b">
            <a:normAutofit fontScale="90000"/>
          </a:bodyPr>
          <a:lstStyle/>
          <a:p>
            <a:r>
              <a:rPr lang="da-DK" sz="2800" dirty="0"/>
              <a:t>Hvad sker der i munden når man indtager sukkerholdige fødevarer</a:t>
            </a:r>
          </a:p>
        </p:txBody>
      </p:sp>
      <p:sp>
        <p:nvSpPr>
          <p:cNvPr id="13" name="Snip Diagonal Corner Rectangle 24">
            <a:extLst>
              <a:ext uri="{FF2B5EF4-FFF2-40B4-BE49-F238E27FC236}">
                <a16:creationId xmlns:a16="http://schemas.microsoft.com/office/drawing/2014/main" id="{1DFF944F-74BA-483A-82C0-64E3AAF4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90" y="620722"/>
            <a:ext cx="6575496" cy="5286838"/>
          </a:xfrm>
          <a:prstGeom prst="snip2DiagRect">
            <a:avLst>
              <a:gd name="adj1" fmla="val 10787"/>
              <a:gd name="adj2" fmla="val 0"/>
            </a:avLst>
          </a:prstGeom>
          <a:solidFill>
            <a:schemeClr val="tx1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Billede 2">
            <a:extLst>
              <a:ext uri="{FF2B5EF4-FFF2-40B4-BE49-F238E27FC236}">
                <a16:creationId xmlns:a16="http://schemas.microsoft.com/office/drawing/2014/main" id="{83CBFA62-52B8-18F2-0184-C787CE19F68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r="-2" b="9305"/>
          <a:stretch>
            <a:fillRect/>
          </a:stretch>
        </p:blipFill>
        <p:spPr>
          <a:xfrm>
            <a:off x="778062" y="786117"/>
            <a:ext cx="6245352" cy="4956048"/>
          </a:xfrm>
          <a:custGeom>
            <a:avLst/>
            <a:gdLst/>
            <a:ahLst/>
            <a:cxnLst/>
            <a:rect l="l" t="t" r="r" b="b"/>
            <a:pathLst>
              <a:path w="6245352" h="4956048">
                <a:moveTo>
                  <a:pt x="534609" y="0"/>
                </a:moveTo>
                <a:lnTo>
                  <a:pt x="6245352" y="0"/>
                </a:lnTo>
                <a:lnTo>
                  <a:pt x="6245352" y="4421439"/>
                </a:lnTo>
                <a:lnTo>
                  <a:pt x="5710743" y="4956048"/>
                </a:lnTo>
                <a:lnTo>
                  <a:pt x="0" y="4956048"/>
                </a:lnTo>
                <a:lnTo>
                  <a:pt x="0" y="534609"/>
                </a:lnTo>
                <a:close/>
              </a:path>
            </a:pathLst>
          </a:custGeom>
        </p:spPr>
      </p:pic>
      <p:grpSp>
        <p:nvGrpSpPr>
          <p:cNvPr id="15" name="Group 14">
            <a:extLst>
              <a:ext uri="{FF2B5EF4-FFF2-40B4-BE49-F238E27FC236}">
                <a16:creationId xmlns:a16="http://schemas.microsoft.com/office/drawing/2014/main" id="{A9733A91-F958-4629-801A-3F6F1E09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F3812972-C68B-4C59-B3A7-4AF61E935D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>
              <a:extLst>
                <a:ext uri="{FF2B5EF4-FFF2-40B4-BE49-F238E27FC236}">
                  <a16:creationId xmlns:a16="http://schemas.microsoft.com/office/drawing/2014/main" id="{CB3F3B7C-7909-4486-AA08-5C6B625C3A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00BD7DA8-741F-4296-9363-05EF915411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62068EFC-20FC-456F-839F-4BCFFCAA81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3251C60F-B911-433E-BF75-3BBEFD0538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Tekstfelt 6">
            <a:extLst>
              <a:ext uri="{FF2B5EF4-FFF2-40B4-BE49-F238E27FC236}">
                <a16:creationId xmlns:a16="http://schemas.microsoft.com/office/drawing/2014/main" id="{D9B48013-6B59-838C-B873-56E1E1E9FE67}"/>
              </a:ext>
            </a:extLst>
          </p:cNvPr>
          <p:cNvSpPr txBox="1"/>
          <p:nvPr/>
        </p:nvSpPr>
        <p:spPr>
          <a:xfrm>
            <a:off x="1929160" y="1191953"/>
            <a:ext cx="2698595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a-DK" dirty="0"/>
              <a:t>Indtagelse af sukker</a:t>
            </a:r>
          </a:p>
        </p:txBody>
      </p:sp>
      <p:sp>
        <p:nvSpPr>
          <p:cNvPr id="10" name="Tekstfelt 9">
            <a:extLst>
              <a:ext uri="{FF2B5EF4-FFF2-40B4-BE49-F238E27FC236}">
                <a16:creationId xmlns:a16="http://schemas.microsoft.com/office/drawing/2014/main" id="{66B6DAB1-B615-44B3-B8AD-4BFEF585BAF4}"/>
              </a:ext>
            </a:extLst>
          </p:cNvPr>
          <p:cNvSpPr txBox="1"/>
          <p:nvPr/>
        </p:nvSpPr>
        <p:spPr>
          <a:xfrm>
            <a:off x="2092991" y="2441633"/>
            <a:ext cx="1164560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a-DK" dirty="0"/>
              <a:t>Kritisk pH</a:t>
            </a:r>
          </a:p>
        </p:txBody>
      </p:sp>
      <p:sp>
        <p:nvSpPr>
          <p:cNvPr id="12" name="Tekstfelt 11">
            <a:extLst>
              <a:ext uri="{FF2B5EF4-FFF2-40B4-BE49-F238E27FC236}">
                <a16:creationId xmlns:a16="http://schemas.microsoft.com/office/drawing/2014/main" id="{B36C7AB8-D330-55ED-B1CC-6E4908D590E3}"/>
              </a:ext>
            </a:extLst>
          </p:cNvPr>
          <p:cNvSpPr txBox="1"/>
          <p:nvPr/>
        </p:nvSpPr>
        <p:spPr>
          <a:xfrm>
            <a:off x="2299329" y="3131080"/>
            <a:ext cx="1632591" cy="369332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a-DK" dirty="0"/>
              <a:t>nedbrydning</a:t>
            </a:r>
          </a:p>
        </p:txBody>
      </p:sp>
      <p:sp>
        <p:nvSpPr>
          <p:cNvPr id="14" name="Tekstfelt 13">
            <a:extLst>
              <a:ext uri="{FF2B5EF4-FFF2-40B4-BE49-F238E27FC236}">
                <a16:creationId xmlns:a16="http://schemas.microsoft.com/office/drawing/2014/main" id="{CA7A5E33-EA4D-FF00-E309-D540361471DC}"/>
              </a:ext>
            </a:extLst>
          </p:cNvPr>
          <p:cNvSpPr txBox="1"/>
          <p:nvPr/>
        </p:nvSpPr>
        <p:spPr>
          <a:xfrm>
            <a:off x="4076294" y="3795421"/>
            <a:ext cx="2074795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a-DK" dirty="0"/>
              <a:t>Opløsning af ionforbindelse</a:t>
            </a:r>
          </a:p>
        </p:txBody>
      </p:sp>
      <p:sp>
        <p:nvSpPr>
          <p:cNvPr id="21" name="Tekstfelt 20">
            <a:extLst>
              <a:ext uri="{FF2B5EF4-FFF2-40B4-BE49-F238E27FC236}">
                <a16:creationId xmlns:a16="http://schemas.microsoft.com/office/drawing/2014/main" id="{272A8C25-2075-F2C8-1804-37418D73811A}"/>
              </a:ext>
            </a:extLst>
          </p:cNvPr>
          <p:cNvSpPr txBox="1"/>
          <p:nvPr/>
        </p:nvSpPr>
        <p:spPr>
          <a:xfrm>
            <a:off x="3975223" y="1643955"/>
            <a:ext cx="2377616" cy="646331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a-DK" dirty="0"/>
              <a:t>Fældning af ionforbindelse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C30F9A24-6084-78D6-ABDF-7AE99DFD34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37286" y="2290286"/>
            <a:ext cx="4105914" cy="3461799"/>
          </a:xfrm>
          <a:solidFill>
            <a:srgbClr val="00B0F0"/>
          </a:solidFill>
        </p:spPr>
        <p:txBody>
          <a:bodyPr anchor="t">
            <a:normAutofit/>
          </a:bodyPr>
          <a:lstStyle/>
          <a:p>
            <a:r>
              <a:rPr lang="da-DK" sz="1800" dirty="0"/>
              <a:t>Der indtages sukker</a:t>
            </a:r>
          </a:p>
          <a:p>
            <a:r>
              <a:rPr lang="da-DK" sz="1800" dirty="0"/>
              <a:t>Bakterier begynder at nedbryde sukkerrester og danne syre.</a:t>
            </a:r>
          </a:p>
          <a:p>
            <a:r>
              <a:rPr lang="da-DK" sz="1800" dirty="0"/>
              <a:t>pH i munden falder</a:t>
            </a:r>
          </a:p>
          <a:p>
            <a:r>
              <a:rPr lang="da-DK" sz="1800" dirty="0"/>
              <a:t>Under den kritiske pH nedbrydes </a:t>
            </a:r>
            <a:r>
              <a:rPr lang="da-DK" sz="1800" dirty="0" err="1"/>
              <a:t>calciumphosphatsaltene</a:t>
            </a:r>
            <a:r>
              <a:rPr lang="da-DK" sz="1800" dirty="0"/>
              <a:t> i munden</a:t>
            </a:r>
          </a:p>
          <a:p>
            <a:r>
              <a:rPr lang="da-DK" sz="1800" dirty="0"/>
              <a:t>Calciumfluorid er mere syreresistent en </a:t>
            </a:r>
            <a:r>
              <a:rPr lang="da-DK" sz="1800" dirty="0" err="1"/>
              <a:t>phosphatsaltene</a:t>
            </a:r>
            <a:r>
              <a:rPr lang="da-DK" sz="1800" dirty="0"/>
              <a:t> og opbygges</a:t>
            </a:r>
          </a:p>
        </p:txBody>
      </p:sp>
    </p:spTree>
    <p:extLst>
      <p:ext uri="{BB962C8B-B14F-4D97-AF65-F5344CB8AC3E}">
        <p14:creationId xmlns:p14="http://schemas.microsoft.com/office/powerpoint/2010/main" val="1621238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8F1EF17D-1B70-428C-8A8A-A2C5B390E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12FAEDF3-CEC8-4BF6-8EA7-4079C47183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398DB8F4-CD77-4FCC-8544-ADE8B478C1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22202DFE-039D-48E4-8536-FA30F24894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81F05E26-510E-4164-83C7-28E4FE9D7E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E632161A-50D4-4D96-887A-98FC920931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18" name="Rectangle 17">
            <a:extLst>
              <a:ext uri="{FF2B5EF4-FFF2-40B4-BE49-F238E27FC236}">
                <a16:creationId xmlns:a16="http://schemas.microsoft.com/office/drawing/2014/main" id="{E09CCB3F-DBCE-4964-9E34-8C5DE80EF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E1ACAB4-F410-32C3-4697-140566C0C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47595" y="114569"/>
            <a:ext cx="3518748" cy="114246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b="1" dirty="0" err="1"/>
              <a:t>Hvad</a:t>
            </a:r>
            <a:r>
              <a:rPr lang="en-US" b="1" dirty="0"/>
              <a:t> laver </a:t>
            </a:r>
            <a:r>
              <a:rPr lang="en-US" b="1" dirty="0" err="1"/>
              <a:t>en</a:t>
            </a:r>
            <a:r>
              <a:rPr lang="en-US" b="1" dirty="0"/>
              <a:t> </a:t>
            </a:r>
            <a:r>
              <a:rPr lang="en-US" b="1" dirty="0" err="1"/>
              <a:t>tandplejer</a:t>
            </a:r>
            <a:endParaRPr lang="en-US" b="1" dirty="0"/>
          </a:p>
        </p:txBody>
      </p:sp>
      <p:sp>
        <p:nvSpPr>
          <p:cNvPr id="20" name="Snip Diagonal Corner Rectangle 24">
            <a:extLst>
              <a:ext uri="{FF2B5EF4-FFF2-40B4-BE49-F238E27FC236}">
                <a16:creationId xmlns:a16="http://schemas.microsoft.com/office/drawing/2014/main" id="{1DFF944F-74BA-483A-82C0-64E3AAF4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90" y="620722"/>
            <a:ext cx="6575496" cy="5286838"/>
          </a:xfrm>
          <a:prstGeom prst="snip2DiagRect">
            <a:avLst>
              <a:gd name="adj1" fmla="val 10787"/>
              <a:gd name="adj2" fmla="val 0"/>
            </a:avLst>
          </a:prstGeom>
          <a:solidFill>
            <a:schemeClr val="tx1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ladsholder til billede 5" descr="Et billede, der indeholder person, tøj, Ansigt, Medicinsk udstyr&#10;&#10;AI-genereret indhold kan være ukorrekt.">
            <a:extLst>
              <a:ext uri="{FF2B5EF4-FFF2-40B4-BE49-F238E27FC236}">
                <a16:creationId xmlns:a16="http://schemas.microsoft.com/office/drawing/2014/main" id="{1F81712E-8D85-7115-442A-A0F6B4F2ED49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61" r="15660" b="-1"/>
          <a:stretch>
            <a:fillRect/>
          </a:stretch>
        </p:blipFill>
        <p:spPr>
          <a:xfrm>
            <a:off x="778062" y="786117"/>
            <a:ext cx="6245352" cy="4956048"/>
          </a:xfrm>
          <a:custGeom>
            <a:avLst/>
            <a:gdLst/>
            <a:ahLst/>
            <a:cxnLst/>
            <a:rect l="l" t="t" r="r" b="b"/>
            <a:pathLst>
              <a:path w="6245352" h="4956048">
                <a:moveTo>
                  <a:pt x="534609" y="0"/>
                </a:moveTo>
                <a:lnTo>
                  <a:pt x="6245352" y="0"/>
                </a:lnTo>
                <a:lnTo>
                  <a:pt x="6245352" y="4421439"/>
                </a:lnTo>
                <a:lnTo>
                  <a:pt x="5710743" y="4956048"/>
                </a:lnTo>
                <a:lnTo>
                  <a:pt x="0" y="4956048"/>
                </a:lnTo>
                <a:lnTo>
                  <a:pt x="0" y="534609"/>
                </a:lnTo>
                <a:close/>
              </a:path>
            </a:pathLst>
          </a:custGeom>
        </p:spPr>
      </p:pic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DB40AD38-1117-1652-7649-5BA4484F5A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93248" y="1257031"/>
            <a:ext cx="4393952" cy="5286838"/>
          </a:xfrm>
        </p:spPr>
        <p:txBody>
          <a:bodyPr vert="horz" lIns="91440" tIns="45720" rIns="91440" bIns="45720" rtlCol="0" anchor="t">
            <a:noAutofit/>
          </a:bodyPr>
          <a:lstStyle/>
          <a:p>
            <a:pPr>
              <a:buFont typeface="Wingdings 3" panose="05040102010807070707" pitchFamily="18" charset="2"/>
              <a:buChar char=""/>
            </a:pPr>
            <a:r>
              <a:rPr lang="en-US" sz="2400" b="1" dirty="0" err="1">
                <a:solidFill>
                  <a:schemeClr val="tx1"/>
                </a:solidFill>
              </a:rPr>
              <a:t>Arbejder</a:t>
            </a:r>
            <a:r>
              <a:rPr lang="en-US" sz="2400" b="1" dirty="0">
                <a:solidFill>
                  <a:schemeClr val="tx1"/>
                </a:solidFill>
              </a:rPr>
              <a:t> med </a:t>
            </a:r>
            <a:r>
              <a:rPr lang="en-US" sz="2400" b="1" dirty="0" err="1">
                <a:solidFill>
                  <a:schemeClr val="tx1"/>
                </a:solidFill>
              </a:rPr>
              <a:t>forebyggelse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af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tandskader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og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karies</a:t>
            </a:r>
            <a:r>
              <a:rPr lang="en-US" sz="2400" b="1" dirty="0">
                <a:solidFill>
                  <a:schemeClr val="tx1"/>
                </a:solidFill>
              </a:rPr>
              <a:t>: </a:t>
            </a:r>
          </a:p>
          <a:p>
            <a:pPr lvl="1">
              <a:buFont typeface="Wingdings 3" panose="05040102010807070707" pitchFamily="18" charset="2"/>
              <a:buChar char=""/>
            </a:pPr>
            <a:r>
              <a:rPr lang="en-US" sz="2400" b="1" dirty="0" err="1">
                <a:solidFill>
                  <a:schemeClr val="tx1"/>
                </a:solidFill>
              </a:rPr>
              <a:t>samtale</a:t>
            </a:r>
            <a:r>
              <a:rPr lang="en-US" sz="2400" b="1" dirty="0">
                <a:solidFill>
                  <a:schemeClr val="tx1"/>
                </a:solidFill>
              </a:rPr>
              <a:t> med </a:t>
            </a:r>
            <a:r>
              <a:rPr lang="en-US" sz="2400" b="1" dirty="0" err="1">
                <a:solidFill>
                  <a:schemeClr val="tx1"/>
                </a:solidFill>
              </a:rPr>
              <a:t>patienter</a:t>
            </a:r>
            <a:endParaRPr lang="en-US" sz="2400" b="1" dirty="0">
              <a:solidFill>
                <a:schemeClr val="tx1"/>
              </a:solidFill>
            </a:endParaRPr>
          </a:p>
          <a:p>
            <a:pPr lvl="1">
              <a:buFont typeface="Wingdings 3" panose="05040102010807070707" pitchFamily="18" charset="2"/>
              <a:buChar char=""/>
            </a:pPr>
            <a:r>
              <a:rPr lang="en-US" sz="2400" b="1" dirty="0" err="1">
                <a:solidFill>
                  <a:schemeClr val="tx1"/>
                </a:solidFill>
              </a:rPr>
              <a:t>Undervisning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af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børn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og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forældre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</a:p>
          <a:p>
            <a:pPr>
              <a:buFont typeface="Wingdings 3" panose="05040102010807070707" pitchFamily="18" charset="2"/>
              <a:buChar char=""/>
            </a:pPr>
            <a:r>
              <a:rPr lang="en-US" sz="2400" b="1" dirty="0" err="1">
                <a:solidFill>
                  <a:schemeClr val="tx1"/>
                </a:solidFill>
              </a:rPr>
              <a:t>Behandling</a:t>
            </a:r>
            <a:r>
              <a:rPr lang="en-US" sz="2400" b="1" dirty="0">
                <a:solidFill>
                  <a:schemeClr val="tx1"/>
                </a:solidFill>
              </a:rPr>
              <a:t>:</a:t>
            </a:r>
          </a:p>
          <a:p>
            <a:pPr lvl="1">
              <a:buFont typeface="Wingdings 3" panose="05040102010807070707" pitchFamily="18" charset="2"/>
              <a:buChar char=""/>
            </a:pPr>
            <a:r>
              <a:rPr lang="en-US" sz="2400" b="1" dirty="0" err="1">
                <a:solidFill>
                  <a:schemeClr val="tx1"/>
                </a:solidFill>
              </a:rPr>
              <a:t>f.eks</a:t>
            </a:r>
            <a:r>
              <a:rPr lang="en-US" sz="2400" b="1" dirty="0">
                <a:solidFill>
                  <a:schemeClr val="tx1"/>
                </a:solidFill>
              </a:rPr>
              <a:t>. </a:t>
            </a:r>
            <a:r>
              <a:rPr lang="en-US" sz="2400" b="1" dirty="0" err="1">
                <a:solidFill>
                  <a:schemeClr val="tx1"/>
                </a:solidFill>
              </a:rPr>
              <a:t>Tandeftersyn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og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tandrensning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</a:p>
          <a:p>
            <a:pPr>
              <a:buFont typeface="Wingdings 3" panose="05040102010807070707" pitchFamily="18" charset="2"/>
              <a:buChar char=""/>
            </a:pP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Indkomst</a:t>
            </a:r>
            <a:r>
              <a:rPr lang="en-US" sz="2400" b="1" dirty="0">
                <a:solidFill>
                  <a:schemeClr val="tx1"/>
                </a:solidFill>
              </a:rPr>
              <a:t> for </a:t>
            </a:r>
            <a:r>
              <a:rPr lang="en-US" sz="2400" b="1" dirty="0" err="1">
                <a:solidFill>
                  <a:schemeClr val="tx1"/>
                </a:solidFill>
              </a:rPr>
              <a:t>en</a:t>
            </a:r>
            <a:r>
              <a:rPr lang="en-US" sz="2400" b="1" dirty="0">
                <a:solidFill>
                  <a:schemeClr val="tx1"/>
                </a:solidFill>
              </a:rPr>
              <a:t> </a:t>
            </a:r>
            <a:r>
              <a:rPr lang="en-US" sz="2400" b="1" dirty="0" err="1">
                <a:solidFill>
                  <a:schemeClr val="tx1"/>
                </a:solidFill>
              </a:rPr>
              <a:t>tandplejer</a:t>
            </a:r>
            <a:r>
              <a:rPr lang="en-US" sz="2400" b="1" dirty="0">
                <a:solidFill>
                  <a:schemeClr val="tx1"/>
                </a:solidFill>
              </a:rPr>
              <a:t> er ca. Mellem 33.000-45.000 om </a:t>
            </a:r>
            <a:r>
              <a:rPr lang="en-US" sz="2400" b="1" dirty="0" err="1">
                <a:solidFill>
                  <a:schemeClr val="tx1"/>
                </a:solidFill>
              </a:rPr>
              <a:t>måneden</a:t>
            </a:r>
            <a:endParaRPr lang="en-US" sz="2400" b="1" dirty="0">
              <a:solidFill>
                <a:schemeClr val="tx1"/>
              </a:solidFill>
            </a:endParaRPr>
          </a:p>
          <a:p>
            <a:pPr lvl="1">
              <a:buFont typeface="Wingdings 3" panose="05040102010807070707" pitchFamily="18" charset="2"/>
              <a:buChar char=""/>
            </a:pPr>
            <a:endParaRPr lang="en-US" sz="2400" b="1" dirty="0"/>
          </a:p>
          <a:p>
            <a:pPr lvl="1"/>
            <a:endParaRPr lang="en-US" sz="2400" b="1" dirty="0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9733A91-F958-4629-801A-3F6F1E09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3" name="Straight Connector 22">
              <a:extLst>
                <a:ext uri="{FF2B5EF4-FFF2-40B4-BE49-F238E27FC236}">
                  <a16:creationId xmlns:a16="http://schemas.microsoft.com/office/drawing/2014/main" id="{F3812972-C68B-4C59-B3A7-4AF61E935D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CB3F3B7C-7909-4486-AA08-5C6B625C3A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>
              <a:extLst>
                <a:ext uri="{FF2B5EF4-FFF2-40B4-BE49-F238E27FC236}">
                  <a16:creationId xmlns:a16="http://schemas.microsoft.com/office/drawing/2014/main" id="{00BD7DA8-741F-4296-9363-05EF915411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5">
              <a:extLst>
                <a:ext uri="{FF2B5EF4-FFF2-40B4-BE49-F238E27FC236}">
                  <a16:creationId xmlns:a16="http://schemas.microsoft.com/office/drawing/2014/main" id="{62068EFC-20FC-456F-839F-4BCFFCAA81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3251C60F-B911-433E-BF75-3BBEFD0538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223620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81F42F2-A595-32AA-4BBE-B698753A8C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>
            <a:extLst>
              <a:ext uri="{FF2B5EF4-FFF2-40B4-BE49-F238E27FC236}">
                <a16:creationId xmlns:a16="http://schemas.microsoft.com/office/drawing/2014/main" id="{62CE031E-EE35-4AA7-9784-8050933277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118D62D3-5800-4F4A-95BE-C1A2BB8B233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4C9E4F52-5D94-4242-AC69-EE6A23FAB1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22CC7C0-D1D6-4FF0-A60C-1AEB9C8736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99B43E48-8275-4871-8745-F5CB75CFDB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E87ED701-F942-4771-8F92-6EFCC2E8E0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el 1">
            <a:extLst>
              <a:ext uri="{FF2B5EF4-FFF2-40B4-BE49-F238E27FC236}">
                <a16:creationId xmlns:a16="http://schemas.microsoft.com/office/drawing/2014/main" id="{F2A16FE7-BD24-2103-F70D-C99217F1E4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840" y="220132"/>
            <a:ext cx="8534400" cy="1507067"/>
          </a:xfr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z="3600" b="1" dirty="0" err="1"/>
              <a:t>Hvordan</a:t>
            </a:r>
            <a:r>
              <a:rPr lang="en-US" sz="3600" b="1" dirty="0"/>
              <a:t> </a:t>
            </a:r>
            <a:r>
              <a:rPr lang="en-US" sz="3600" b="1" dirty="0" err="1"/>
              <a:t>bliver</a:t>
            </a:r>
            <a:r>
              <a:rPr lang="en-US" sz="3600" b="1" dirty="0"/>
              <a:t> </a:t>
            </a:r>
            <a:br>
              <a:rPr lang="en-US" sz="3600" b="1" dirty="0"/>
            </a:br>
            <a:r>
              <a:rPr lang="en-US" sz="3600" b="1" dirty="0"/>
              <a:t>man </a:t>
            </a:r>
            <a:r>
              <a:rPr lang="en-US" sz="3600" b="1" dirty="0" err="1"/>
              <a:t>tandplejer</a:t>
            </a:r>
            <a:endParaRPr lang="en-US" sz="3600" b="1" dirty="0"/>
          </a:p>
        </p:txBody>
      </p:sp>
      <p:pic>
        <p:nvPicPr>
          <p:cNvPr id="10" name="Pladsholder til billede 9" descr="Et billede, der indeholder person, Medicinsk udstyr, spejl, indendørs">
            <a:extLst>
              <a:ext uri="{FF2B5EF4-FFF2-40B4-BE49-F238E27FC236}">
                <a16:creationId xmlns:a16="http://schemas.microsoft.com/office/drawing/2014/main" id="{3728CC58-8AE6-FB9C-A052-D095A0DB081F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79" t="-1284" r="139" b="1284"/>
          <a:stretch>
            <a:fillRect/>
          </a:stretch>
        </p:blipFill>
        <p:spPr>
          <a:xfrm>
            <a:off x="274113" y="2389663"/>
            <a:ext cx="5304759" cy="3507951"/>
          </a:xfrm>
          <a:prstGeom prst="rect">
            <a:avLst/>
          </a:prstGeom>
          <a:effectLst>
            <a:innerShdw blurRad="57150" dist="38100" dir="14460000">
              <a:prstClr val="black">
                <a:alpha val="70000"/>
              </a:prstClr>
            </a:innerShdw>
          </a:effectLst>
        </p:spPr>
      </p:pic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2B2484A8-054A-706E-1708-47C4B5E65C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088617" y="767613"/>
            <a:ext cx="4419171" cy="5306616"/>
          </a:xfrm>
        </p:spPr>
        <p:txBody>
          <a:bodyPr vert="horz" lIns="91440" tIns="45720" rIns="91440" bIns="45720" rtlCol="0" anchor="ctr">
            <a:normAutofit/>
          </a:bodyPr>
          <a:lstStyle/>
          <a:p>
            <a:pPr>
              <a:buFont typeface="Wingdings 3" panose="05040102010807070707" pitchFamily="18" charset="2"/>
              <a:buChar char=""/>
            </a:pPr>
            <a:r>
              <a:rPr lang="en-US" sz="2800" b="1" dirty="0" err="1"/>
              <a:t>Professionsbachelor</a:t>
            </a:r>
            <a:endParaRPr lang="en-US" sz="2800" b="1" dirty="0"/>
          </a:p>
          <a:p>
            <a:pPr lvl="1">
              <a:buFont typeface="Wingdings 3" panose="05040102010807070707" pitchFamily="18" charset="2"/>
              <a:buChar char=""/>
            </a:pPr>
            <a:r>
              <a:rPr lang="en-US" sz="2800" b="1" dirty="0"/>
              <a:t>Skole </a:t>
            </a:r>
            <a:r>
              <a:rPr lang="en-US" sz="2800" b="1" dirty="0" err="1"/>
              <a:t>og</a:t>
            </a:r>
            <a:r>
              <a:rPr lang="en-US" sz="2800" b="1" dirty="0"/>
              <a:t> </a:t>
            </a:r>
            <a:r>
              <a:rPr lang="en-US" sz="2800" b="1" dirty="0" err="1"/>
              <a:t>praktik</a:t>
            </a:r>
            <a:endParaRPr lang="en-US" sz="2800" b="1" dirty="0"/>
          </a:p>
          <a:p>
            <a:pPr lvl="1">
              <a:buFont typeface="Wingdings 3" panose="05040102010807070707" pitchFamily="18" charset="2"/>
              <a:buChar char=""/>
            </a:pPr>
            <a:r>
              <a:rPr lang="en-US" sz="2800" b="1" dirty="0"/>
              <a:t>3,5 </a:t>
            </a:r>
            <a:r>
              <a:rPr lang="en-US" sz="2800" b="1" dirty="0" err="1"/>
              <a:t>år</a:t>
            </a:r>
            <a:endParaRPr lang="en-US" sz="2800" b="1" dirty="0"/>
          </a:p>
          <a:p>
            <a:pPr>
              <a:buFont typeface="Wingdings 3" panose="05040102010807070707" pitchFamily="18" charset="2"/>
              <a:buChar char=""/>
            </a:pPr>
            <a:r>
              <a:rPr lang="en-US" sz="2800" b="1" dirty="0" err="1"/>
              <a:t>Adgangskrav</a:t>
            </a:r>
            <a:endParaRPr lang="en-US" sz="2800" b="1" dirty="0"/>
          </a:p>
          <a:p>
            <a:pPr lvl="1">
              <a:buFont typeface="Wingdings 3" panose="05040102010807070707" pitchFamily="18" charset="2"/>
              <a:buChar char=""/>
            </a:pPr>
            <a:r>
              <a:rPr lang="en-US" sz="2800" b="1" dirty="0"/>
              <a:t>Dansk C</a:t>
            </a:r>
          </a:p>
          <a:p>
            <a:pPr lvl="1">
              <a:buFont typeface="Wingdings 3" panose="05040102010807070707" pitchFamily="18" charset="2"/>
              <a:buChar char=""/>
            </a:pPr>
            <a:r>
              <a:rPr lang="en-US" sz="2800" b="1" dirty="0" err="1"/>
              <a:t>Engelsk</a:t>
            </a:r>
            <a:r>
              <a:rPr lang="en-US" sz="2800" b="1" dirty="0"/>
              <a:t> C</a:t>
            </a:r>
          </a:p>
          <a:p>
            <a:pPr lvl="1">
              <a:buFont typeface="Wingdings 3" panose="05040102010807070707" pitchFamily="18" charset="2"/>
              <a:buChar char=""/>
            </a:pPr>
            <a:r>
              <a:rPr lang="en-US" sz="2800" b="1" dirty="0" err="1"/>
              <a:t>Matematik</a:t>
            </a:r>
            <a:r>
              <a:rPr lang="en-US" sz="2800" b="1" dirty="0"/>
              <a:t>, Kemi C (NF), </a:t>
            </a:r>
            <a:r>
              <a:rPr lang="en-US" sz="2800" b="1" dirty="0" err="1"/>
              <a:t>eller</a:t>
            </a:r>
            <a:r>
              <a:rPr lang="en-US" sz="2800" b="1" dirty="0"/>
              <a:t> </a:t>
            </a:r>
            <a:r>
              <a:rPr lang="en-US" sz="2800" b="1" dirty="0" err="1"/>
              <a:t>fysik</a:t>
            </a:r>
            <a:r>
              <a:rPr lang="en-US" sz="2800" b="1" dirty="0"/>
              <a:t> C</a:t>
            </a:r>
          </a:p>
          <a:p>
            <a:pPr lvl="1">
              <a:buFont typeface="Wingdings 3" panose="05040102010807070707" pitchFamily="18" charset="2"/>
              <a:buChar char=""/>
            </a:pPr>
            <a:r>
              <a:rPr lang="en-US" sz="2800" b="1" dirty="0"/>
              <a:t>9,2 </a:t>
            </a:r>
            <a:r>
              <a:rPr lang="en-US" sz="2800" b="1" dirty="0" err="1"/>
              <a:t>i</a:t>
            </a:r>
            <a:r>
              <a:rPr lang="en-US" sz="2800" b="1" dirty="0"/>
              <a:t> snit (</a:t>
            </a:r>
            <a:r>
              <a:rPr lang="en-US" sz="2800" b="1" dirty="0" err="1"/>
              <a:t>Kvote</a:t>
            </a:r>
            <a:r>
              <a:rPr lang="en-US" sz="2800" b="1" dirty="0"/>
              <a:t> 1)</a:t>
            </a:r>
          </a:p>
          <a:p>
            <a:pPr lvl="1">
              <a:buFont typeface="Wingdings 3" panose="05040102010807070707" pitchFamily="18" charset="2"/>
              <a:buChar char=""/>
            </a:pPr>
            <a:endParaRPr lang="en-US" dirty="0"/>
          </a:p>
          <a:p>
            <a:pPr lvl="1">
              <a:buFont typeface="Wingdings 3" panose="05040102010807070707" pitchFamily="18" charset="2"/>
              <a:buChar char=""/>
            </a:pPr>
            <a:endParaRPr lang="en-US" dirty="0"/>
          </a:p>
          <a:p>
            <a:pPr lvl="1">
              <a:buFont typeface="Wingdings 3" panose="05040102010807070707" pitchFamily="18" charset="2"/>
              <a:buChar char="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196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172801-8C58-196E-29B4-AE14E93888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/>
              <a:t>Hvad er en tand lavet af?</a:t>
            </a:r>
          </a:p>
        </p:txBody>
      </p:sp>
      <p:pic>
        <p:nvPicPr>
          <p:cNvPr id="1028" name="Picture 4" descr="Tandpine (nervebetændelse) | Danske Tandplejere">
            <a:extLst>
              <a:ext uri="{FF2B5EF4-FFF2-40B4-BE49-F238E27FC236}">
                <a16:creationId xmlns:a16="http://schemas.microsoft.com/office/drawing/2014/main" id="{2BE3F480-79E4-A9B0-C302-A38D9A9A6806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6281" y="685800"/>
            <a:ext cx="4970264" cy="36147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3794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7" name="Group 2056">
            <a:extLst>
              <a:ext uri="{FF2B5EF4-FFF2-40B4-BE49-F238E27FC236}">
                <a16:creationId xmlns:a16="http://schemas.microsoft.com/office/drawing/2014/main" id="{8F1EF17D-1B70-428C-8A8A-A2C5B390E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058" name="Straight Connector 2057">
              <a:extLst>
                <a:ext uri="{FF2B5EF4-FFF2-40B4-BE49-F238E27FC236}">
                  <a16:creationId xmlns:a16="http://schemas.microsoft.com/office/drawing/2014/main" id="{12FAEDF3-CEC8-4BF6-8EA7-4079C47183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59" name="Straight Connector 2058">
              <a:extLst>
                <a:ext uri="{FF2B5EF4-FFF2-40B4-BE49-F238E27FC236}">
                  <a16:creationId xmlns:a16="http://schemas.microsoft.com/office/drawing/2014/main" id="{398DB8F4-CD77-4FCC-8544-ADE8B478C1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0" name="Straight Connector 2059">
              <a:extLst>
                <a:ext uri="{FF2B5EF4-FFF2-40B4-BE49-F238E27FC236}">
                  <a16:creationId xmlns:a16="http://schemas.microsoft.com/office/drawing/2014/main" id="{22202DFE-039D-48E4-8536-FA30F24894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1" name="Straight Connector 2060">
              <a:extLst>
                <a:ext uri="{FF2B5EF4-FFF2-40B4-BE49-F238E27FC236}">
                  <a16:creationId xmlns:a16="http://schemas.microsoft.com/office/drawing/2014/main" id="{81F05E26-510E-4164-83C7-28E4FE9D7E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62" name="Straight Connector 2061">
              <a:extLst>
                <a:ext uri="{FF2B5EF4-FFF2-40B4-BE49-F238E27FC236}">
                  <a16:creationId xmlns:a16="http://schemas.microsoft.com/office/drawing/2014/main" id="{E632161A-50D4-4D96-887A-98FC920931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2064" name="Rectangle 2063">
            <a:extLst>
              <a:ext uri="{FF2B5EF4-FFF2-40B4-BE49-F238E27FC236}">
                <a16:creationId xmlns:a16="http://schemas.microsoft.com/office/drawing/2014/main" id="{E09CCB3F-DBCE-4964-9E34-8C5DE80EF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C4F7A007-4470-DD2B-F42A-0B471333E7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2710" y="620722"/>
            <a:ext cx="3518748" cy="114246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Emalje</a:t>
            </a:r>
          </a:p>
        </p:txBody>
      </p:sp>
      <p:sp>
        <p:nvSpPr>
          <p:cNvPr id="2066" name="Snip Diagonal Corner Rectangle 24">
            <a:extLst>
              <a:ext uri="{FF2B5EF4-FFF2-40B4-BE49-F238E27FC236}">
                <a16:creationId xmlns:a16="http://schemas.microsoft.com/office/drawing/2014/main" id="{1DFF944F-74BA-483A-82C0-64E3AAF4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90" y="620722"/>
            <a:ext cx="6575496" cy="5286838"/>
          </a:xfrm>
          <a:prstGeom prst="snip2DiagRect">
            <a:avLst>
              <a:gd name="adj1" fmla="val 10787"/>
              <a:gd name="adj2" fmla="val 0"/>
            </a:avLst>
          </a:prstGeom>
          <a:solidFill>
            <a:schemeClr val="tx1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2" name="Picture 4" descr="Does Hydroxyapatite Whiten Teeth? | SNOW® Oral Care">
            <a:extLst>
              <a:ext uri="{FF2B5EF4-FFF2-40B4-BE49-F238E27FC236}">
                <a16:creationId xmlns:a16="http://schemas.microsoft.com/office/drawing/2014/main" id="{7840519D-FA40-4967-915C-1F1778FFD8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4" r="1" b="1"/>
          <a:stretch>
            <a:fillRect/>
          </a:stretch>
        </p:blipFill>
        <p:spPr bwMode="auto">
          <a:xfrm>
            <a:off x="778062" y="786117"/>
            <a:ext cx="6245352" cy="4956048"/>
          </a:xfrm>
          <a:custGeom>
            <a:avLst/>
            <a:gdLst/>
            <a:ahLst/>
            <a:cxnLst/>
            <a:rect l="l" t="t" r="r" b="b"/>
            <a:pathLst>
              <a:path w="6245352" h="4956048">
                <a:moveTo>
                  <a:pt x="534609" y="0"/>
                </a:moveTo>
                <a:lnTo>
                  <a:pt x="6245352" y="0"/>
                </a:lnTo>
                <a:lnTo>
                  <a:pt x="6245352" y="4421439"/>
                </a:lnTo>
                <a:lnTo>
                  <a:pt x="5710743" y="4956048"/>
                </a:lnTo>
                <a:lnTo>
                  <a:pt x="0" y="4956048"/>
                </a:lnTo>
                <a:lnTo>
                  <a:pt x="0" y="53460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213CE6A0-C537-F7E3-1BF8-923065E15A2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32710" y="1822449"/>
            <a:ext cx="3479419" cy="3919716"/>
          </a:xfrm>
        </p:spPr>
        <p:txBody>
          <a:bodyPr vert="horz" lIns="91440" tIns="45720" rIns="91440" bIns="45720" rtlCol="0" anchor="t">
            <a:normAutofit fontScale="92500" lnSpcReduction="20000"/>
          </a:bodyPr>
          <a:lstStyle/>
          <a:p>
            <a:r>
              <a:rPr lang="en-US" sz="2100" dirty="0" err="1"/>
              <a:t>Består</a:t>
            </a:r>
            <a:r>
              <a:rPr lang="en-US" sz="2100" dirty="0"/>
              <a:t> </a:t>
            </a:r>
            <a:r>
              <a:rPr lang="en-US" sz="2100" dirty="0" err="1"/>
              <a:t>mest</a:t>
            </a:r>
            <a:r>
              <a:rPr lang="en-US" sz="2100" dirty="0"/>
              <a:t> </a:t>
            </a:r>
            <a:r>
              <a:rPr lang="en-US" sz="2100" dirty="0" err="1"/>
              <a:t>af</a:t>
            </a:r>
            <a:r>
              <a:rPr lang="en-US" sz="2100" dirty="0"/>
              <a:t>:</a:t>
            </a:r>
          </a:p>
          <a:p>
            <a:pPr marL="285750" indent="-285750">
              <a:buFont typeface="Wingdings 3" panose="05040102010807070707" pitchFamily="18" charset="2"/>
              <a:buChar char=""/>
            </a:pPr>
            <a:r>
              <a:rPr lang="en-US" sz="2100" dirty="0"/>
              <a:t>Ca</a:t>
            </a:r>
            <a:r>
              <a:rPr lang="en-US" sz="2100" baseline="30000" dirty="0"/>
              <a:t>2+</a:t>
            </a:r>
            <a:r>
              <a:rPr lang="en-US" sz="2100" dirty="0"/>
              <a:t> </a:t>
            </a:r>
            <a:r>
              <a:rPr lang="en-US" sz="2100" dirty="0" err="1"/>
              <a:t>og</a:t>
            </a:r>
            <a:r>
              <a:rPr lang="en-US" sz="2100" dirty="0"/>
              <a:t> PO</a:t>
            </a:r>
            <a:r>
              <a:rPr lang="en-US" sz="2100" baseline="-25000" dirty="0"/>
              <a:t>4</a:t>
            </a:r>
            <a:r>
              <a:rPr lang="en-US" sz="2100" baseline="30000" dirty="0"/>
              <a:t>3-</a:t>
            </a:r>
          </a:p>
          <a:p>
            <a:endParaRPr lang="en-US" sz="2100" baseline="30000" dirty="0"/>
          </a:p>
          <a:p>
            <a:r>
              <a:rPr lang="en-US" sz="2100" dirty="0"/>
              <a:t>Er </a:t>
            </a:r>
            <a:r>
              <a:rPr lang="en-US" sz="2100" dirty="0" err="1"/>
              <a:t>hårdt</a:t>
            </a:r>
            <a:r>
              <a:rPr lang="en-US" sz="2100" dirty="0"/>
              <a:t> </a:t>
            </a:r>
            <a:r>
              <a:rPr lang="en-US" sz="2100" dirty="0" err="1"/>
              <a:t>og</a:t>
            </a:r>
            <a:r>
              <a:rPr lang="en-US" sz="2100" dirty="0"/>
              <a:t> </a:t>
            </a:r>
            <a:r>
              <a:rPr lang="en-US" sz="2100" dirty="0" err="1"/>
              <a:t>beskytter</a:t>
            </a:r>
            <a:r>
              <a:rPr lang="en-US" sz="2100" dirty="0"/>
              <a:t> </a:t>
            </a:r>
            <a:r>
              <a:rPr lang="en-US" sz="2100" dirty="0" err="1"/>
              <a:t>tanden</a:t>
            </a:r>
            <a:endParaRPr lang="en-US" sz="21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/>
              <a:t>Mod slid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/>
              <a:t>Mod </a:t>
            </a:r>
            <a:r>
              <a:rPr lang="en-US" sz="2100" dirty="0" err="1"/>
              <a:t>syreskader</a:t>
            </a:r>
            <a:endParaRPr lang="en-US" sz="2100" dirty="0"/>
          </a:p>
          <a:p>
            <a:endParaRPr lang="en-US" sz="2100" dirty="0"/>
          </a:p>
          <a:p>
            <a:r>
              <a:rPr lang="en-US" sz="2100" dirty="0"/>
              <a:t>Kan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100" dirty="0" err="1"/>
              <a:t>Nedbrydes</a:t>
            </a:r>
            <a:r>
              <a:rPr lang="en-US" sz="2100" dirty="0"/>
              <a:t>  (</a:t>
            </a:r>
            <a:r>
              <a:rPr lang="en-US" sz="2100" dirty="0" err="1"/>
              <a:t>opløses</a:t>
            </a:r>
            <a:r>
              <a:rPr lang="en-US" sz="2100" dirty="0"/>
              <a:t>) </a:t>
            </a:r>
            <a:r>
              <a:rPr lang="en-US" sz="2100" dirty="0" err="1"/>
              <a:t>og</a:t>
            </a:r>
            <a:r>
              <a:rPr lang="en-US" sz="2100" dirty="0"/>
              <a:t> </a:t>
            </a:r>
            <a:r>
              <a:rPr lang="en-US" sz="2100" dirty="0" err="1"/>
              <a:t>genopbygges</a:t>
            </a:r>
            <a:r>
              <a:rPr lang="en-US" sz="2100" dirty="0"/>
              <a:t> (</a:t>
            </a:r>
            <a:r>
              <a:rPr lang="en-US" sz="2100" dirty="0" err="1"/>
              <a:t>fældes</a:t>
            </a:r>
            <a:r>
              <a:rPr lang="en-US" sz="2100" dirty="0"/>
              <a:t>)</a:t>
            </a:r>
          </a:p>
          <a:p>
            <a:pPr marL="285750" indent="-285750">
              <a:buFont typeface="Wingdings 3" panose="05040102010807070707" pitchFamily="18" charset="2"/>
              <a:buChar char=""/>
            </a:pPr>
            <a:endParaRPr lang="en-US" sz="1400" dirty="0"/>
          </a:p>
        </p:txBody>
      </p:sp>
      <p:grpSp>
        <p:nvGrpSpPr>
          <p:cNvPr id="2068" name="Group 2067">
            <a:extLst>
              <a:ext uri="{FF2B5EF4-FFF2-40B4-BE49-F238E27FC236}">
                <a16:creationId xmlns:a16="http://schemas.microsoft.com/office/drawing/2014/main" id="{A9733A91-F958-4629-801A-3F6F1E09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2069" name="Straight Connector 2068">
              <a:extLst>
                <a:ext uri="{FF2B5EF4-FFF2-40B4-BE49-F238E27FC236}">
                  <a16:creationId xmlns:a16="http://schemas.microsoft.com/office/drawing/2014/main" id="{F3812972-C68B-4C59-B3A7-4AF61E935D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0" name="Straight Connector 2069">
              <a:extLst>
                <a:ext uri="{FF2B5EF4-FFF2-40B4-BE49-F238E27FC236}">
                  <a16:creationId xmlns:a16="http://schemas.microsoft.com/office/drawing/2014/main" id="{CB3F3B7C-7909-4486-AA08-5C6B625C3A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1" name="Straight Connector 2070">
              <a:extLst>
                <a:ext uri="{FF2B5EF4-FFF2-40B4-BE49-F238E27FC236}">
                  <a16:creationId xmlns:a16="http://schemas.microsoft.com/office/drawing/2014/main" id="{00BD7DA8-741F-4296-9363-05EF915411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2" name="Straight Connector 2071">
              <a:extLst>
                <a:ext uri="{FF2B5EF4-FFF2-40B4-BE49-F238E27FC236}">
                  <a16:creationId xmlns:a16="http://schemas.microsoft.com/office/drawing/2014/main" id="{62068EFC-20FC-456F-839F-4BCFFCAA81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73" name="Straight Connector 2072">
              <a:extLst>
                <a:ext uri="{FF2B5EF4-FFF2-40B4-BE49-F238E27FC236}">
                  <a16:creationId xmlns:a16="http://schemas.microsoft.com/office/drawing/2014/main" id="{3251C60F-B911-433E-BF75-3BBEFD0538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41732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D27568-A6B0-72F6-0916-D0BAD77FC4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05" name="Group 4104">
            <a:extLst>
              <a:ext uri="{FF2B5EF4-FFF2-40B4-BE49-F238E27FC236}">
                <a16:creationId xmlns:a16="http://schemas.microsoft.com/office/drawing/2014/main" id="{8F1EF17D-1B70-428C-8A8A-A2C5B390E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4106" name="Straight Connector 4105">
              <a:extLst>
                <a:ext uri="{FF2B5EF4-FFF2-40B4-BE49-F238E27FC236}">
                  <a16:creationId xmlns:a16="http://schemas.microsoft.com/office/drawing/2014/main" id="{12FAEDF3-CEC8-4BF6-8EA7-4079C47183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7" name="Straight Connector 4106">
              <a:extLst>
                <a:ext uri="{FF2B5EF4-FFF2-40B4-BE49-F238E27FC236}">
                  <a16:creationId xmlns:a16="http://schemas.microsoft.com/office/drawing/2014/main" id="{398DB8F4-CD77-4FCC-8544-ADE8B478C1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8" name="Straight Connector 4107">
              <a:extLst>
                <a:ext uri="{FF2B5EF4-FFF2-40B4-BE49-F238E27FC236}">
                  <a16:creationId xmlns:a16="http://schemas.microsoft.com/office/drawing/2014/main" id="{22202DFE-039D-48E4-8536-FA30F24894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09" name="Straight Connector 4108">
              <a:extLst>
                <a:ext uri="{FF2B5EF4-FFF2-40B4-BE49-F238E27FC236}">
                  <a16:creationId xmlns:a16="http://schemas.microsoft.com/office/drawing/2014/main" id="{81F05E26-510E-4164-83C7-28E4FE9D7E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0" name="Straight Connector 4109">
              <a:extLst>
                <a:ext uri="{FF2B5EF4-FFF2-40B4-BE49-F238E27FC236}">
                  <a16:creationId xmlns:a16="http://schemas.microsoft.com/office/drawing/2014/main" id="{E632161A-50D4-4D96-887A-98FC920931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4112" name="Rectangle 4111">
            <a:extLst>
              <a:ext uri="{FF2B5EF4-FFF2-40B4-BE49-F238E27FC236}">
                <a16:creationId xmlns:a16="http://schemas.microsoft.com/office/drawing/2014/main" id="{E09CCB3F-DBCE-4964-9E34-8C5DE80EF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38ED9846-C43C-5FE9-5045-195095E80D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2710" y="620722"/>
            <a:ext cx="3518748" cy="114246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err="1"/>
              <a:t>Hvorfor</a:t>
            </a:r>
            <a:r>
              <a:rPr lang="en-US" dirty="0"/>
              <a:t> </a:t>
            </a:r>
            <a:r>
              <a:rPr lang="en-US" dirty="0" err="1"/>
              <a:t>Børste</a:t>
            </a:r>
            <a:r>
              <a:rPr lang="en-US" dirty="0"/>
              <a:t> </a:t>
            </a:r>
            <a:r>
              <a:rPr lang="en-US" dirty="0" err="1"/>
              <a:t>tænder</a:t>
            </a:r>
            <a:r>
              <a:rPr lang="en-US" dirty="0"/>
              <a:t>?</a:t>
            </a:r>
          </a:p>
        </p:txBody>
      </p:sp>
      <p:sp>
        <p:nvSpPr>
          <p:cNvPr id="4114" name="Snip Diagonal Corner Rectangle 24">
            <a:extLst>
              <a:ext uri="{FF2B5EF4-FFF2-40B4-BE49-F238E27FC236}">
                <a16:creationId xmlns:a16="http://schemas.microsoft.com/office/drawing/2014/main" id="{1DFF944F-74BA-483A-82C0-64E3AAF4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90" y="620722"/>
            <a:ext cx="6575496" cy="5286838"/>
          </a:xfrm>
          <a:prstGeom prst="snip2DiagRect">
            <a:avLst>
              <a:gd name="adj1" fmla="val 10787"/>
              <a:gd name="adj2" fmla="val 0"/>
            </a:avLst>
          </a:prstGeom>
          <a:solidFill>
            <a:schemeClr val="tx1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100" name="Picture 4" descr="Hvad er plak og tandsten, og hvordan fjerner man dem? | Oral-B">
            <a:extLst>
              <a:ext uri="{FF2B5EF4-FFF2-40B4-BE49-F238E27FC236}">
                <a16:creationId xmlns:a16="http://schemas.microsoft.com/office/drawing/2014/main" id="{9DDF6905-53FE-0680-6ECA-3CB1EF05250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16" t="-15066" r="1720" b="-14674"/>
          <a:stretch>
            <a:fillRect/>
          </a:stretch>
        </p:blipFill>
        <p:spPr bwMode="auto">
          <a:xfrm>
            <a:off x="778062" y="786117"/>
            <a:ext cx="6245352" cy="4956048"/>
          </a:xfrm>
          <a:custGeom>
            <a:avLst/>
            <a:gdLst/>
            <a:ahLst/>
            <a:cxnLst/>
            <a:rect l="l" t="t" r="r" b="b"/>
            <a:pathLst>
              <a:path w="6245352" h="4956048">
                <a:moveTo>
                  <a:pt x="534609" y="0"/>
                </a:moveTo>
                <a:lnTo>
                  <a:pt x="6245352" y="0"/>
                </a:lnTo>
                <a:lnTo>
                  <a:pt x="6245352" y="4421439"/>
                </a:lnTo>
                <a:lnTo>
                  <a:pt x="5710743" y="4956048"/>
                </a:lnTo>
                <a:lnTo>
                  <a:pt x="0" y="4956048"/>
                </a:lnTo>
                <a:lnTo>
                  <a:pt x="0" y="534609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958F6860-FD47-3C86-4DFC-DC7ABA8DD6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532710" y="1822449"/>
            <a:ext cx="3479419" cy="3070226"/>
          </a:xfrm>
        </p:spPr>
        <p:txBody>
          <a:bodyPr vert="horz" lIns="91440" tIns="45720" rIns="91440" bIns="45720" rtlCol="0" anchor="t">
            <a:normAutofit/>
          </a:bodyPr>
          <a:lstStyle/>
          <a:p>
            <a:pPr marL="285750" indent="-285750">
              <a:lnSpc>
                <a:spcPct val="90000"/>
              </a:lnSpc>
              <a:buFont typeface="Wingdings 3" panose="05040102010807070707" pitchFamily="18" charset="2"/>
              <a:buChar char=""/>
            </a:pPr>
            <a:r>
              <a:rPr lang="en-US" dirty="0" err="1"/>
              <a:t>Fjerne</a:t>
            </a:r>
            <a:r>
              <a:rPr lang="en-US" dirty="0"/>
              <a:t> </a:t>
            </a:r>
            <a:r>
              <a:rPr lang="en-US" dirty="0" err="1"/>
              <a:t>plak</a:t>
            </a:r>
            <a:endParaRPr lang="en-US" dirty="0"/>
          </a:p>
          <a:p>
            <a:pPr marL="285750" indent="-285750">
              <a:lnSpc>
                <a:spcPct val="90000"/>
              </a:lnSpc>
              <a:buFont typeface="Wingdings 3" panose="05040102010807070707" pitchFamily="18" charset="2"/>
              <a:buChar char=""/>
            </a:pPr>
            <a:r>
              <a:rPr lang="en-US" dirty="0" err="1"/>
              <a:t>Gøre</a:t>
            </a:r>
            <a:r>
              <a:rPr lang="en-US" dirty="0"/>
              <a:t> </a:t>
            </a:r>
            <a:r>
              <a:rPr lang="en-US" dirty="0" err="1"/>
              <a:t>emaljen</a:t>
            </a:r>
            <a:r>
              <a:rPr lang="en-US" dirty="0"/>
              <a:t> </a:t>
            </a:r>
            <a:r>
              <a:rPr lang="en-US" dirty="0" err="1"/>
              <a:t>stærkere</a:t>
            </a:r>
            <a:endParaRPr lang="en-US" dirty="0"/>
          </a:p>
        </p:txBody>
      </p:sp>
      <p:grpSp>
        <p:nvGrpSpPr>
          <p:cNvPr id="4116" name="Group 4115">
            <a:extLst>
              <a:ext uri="{FF2B5EF4-FFF2-40B4-BE49-F238E27FC236}">
                <a16:creationId xmlns:a16="http://schemas.microsoft.com/office/drawing/2014/main" id="{A9733A91-F958-4629-801A-3F6F1E09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4117" name="Straight Connector 4116">
              <a:extLst>
                <a:ext uri="{FF2B5EF4-FFF2-40B4-BE49-F238E27FC236}">
                  <a16:creationId xmlns:a16="http://schemas.microsoft.com/office/drawing/2014/main" id="{F3812972-C68B-4C59-B3A7-4AF61E935D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8" name="Straight Connector 4117">
              <a:extLst>
                <a:ext uri="{FF2B5EF4-FFF2-40B4-BE49-F238E27FC236}">
                  <a16:creationId xmlns:a16="http://schemas.microsoft.com/office/drawing/2014/main" id="{CB3F3B7C-7909-4486-AA08-5C6B625C3A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19" name="Straight Connector 4118">
              <a:extLst>
                <a:ext uri="{FF2B5EF4-FFF2-40B4-BE49-F238E27FC236}">
                  <a16:creationId xmlns:a16="http://schemas.microsoft.com/office/drawing/2014/main" id="{00BD7DA8-741F-4296-9363-05EF915411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0" name="Straight Connector 4119">
              <a:extLst>
                <a:ext uri="{FF2B5EF4-FFF2-40B4-BE49-F238E27FC236}">
                  <a16:creationId xmlns:a16="http://schemas.microsoft.com/office/drawing/2014/main" id="{62068EFC-20FC-456F-839F-4BCFFCAA81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21" name="Straight Connector 4120">
              <a:extLst>
                <a:ext uri="{FF2B5EF4-FFF2-40B4-BE49-F238E27FC236}">
                  <a16:creationId xmlns:a16="http://schemas.microsoft.com/office/drawing/2014/main" id="{3251C60F-B911-433E-BF75-3BBEFD0538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9060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3B9B90A-D467-6EB3-484F-41689E58E3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94088" y="490492"/>
            <a:ext cx="3643435" cy="4063754"/>
          </a:xfrm>
        </p:spPr>
        <p:txBody>
          <a:bodyPr>
            <a:normAutofit/>
          </a:bodyPr>
          <a:lstStyle/>
          <a:p>
            <a:r>
              <a:rPr lang="da-DK"/>
              <a:t>Hvorfor Bruger vi tandpasta med F</a:t>
            </a:r>
            <a:r>
              <a:rPr lang="da-DK" baseline="30000"/>
              <a:t>-</a:t>
            </a:r>
            <a:endParaRPr lang="da-DK" dirty="0"/>
          </a:p>
        </p:txBody>
      </p:sp>
      <p:pic>
        <p:nvPicPr>
          <p:cNvPr id="9" name="Pladsholder til indhold 8">
            <a:extLst>
              <a:ext uri="{FF2B5EF4-FFF2-40B4-BE49-F238E27FC236}">
                <a16:creationId xmlns:a16="http://schemas.microsoft.com/office/drawing/2014/main" id="{7866B6BD-64C2-7213-E4CE-E0A88652F10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3798" y="715000"/>
            <a:ext cx="6621630" cy="3614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460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10000">
              <a:schemeClr val="bg2">
                <a:tint val="97000"/>
                <a:hueMod val="92000"/>
                <a:satMod val="169000"/>
                <a:lumMod val="164000"/>
              </a:schemeClr>
            </a:gs>
            <a:gs pos="100000">
              <a:schemeClr val="bg2">
                <a:shade val="96000"/>
                <a:satMod val="120000"/>
                <a:lumMod val="90000"/>
              </a:schemeClr>
            </a:gs>
          </a:gsLst>
          <a:lin ang="612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Group 34">
            <a:extLst>
              <a:ext uri="{FF2B5EF4-FFF2-40B4-BE49-F238E27FC236}">
                <a16:creationId xmlns:a16="http://schemas.microsoft.com/office/drawing/2014/main" id="{8F1EF17D-1B70-428C-8A8A-A2C5B390E1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36" name="Straight Connector 35">
              <a:extLst>
                <a:ext uri="{FF2B5EF4-FFF2-40B4-BE49-F238E27FC236}">
                  <a16:creationId xmlns:a16="http://schemas.microsoft.com/office/drawing/2014/main" id="{12FAEDF3-CEC8-4BF6-8EA7-4079C47183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6">
              <a:extLst>
                <a:ext uri="{FF2B5EF4-FFF2-40B4-BE49-F238E27FC236}">
                  <a16:creationId xmlns:a16="http://schemas.microsoft.com/office/drawing/2014/main" id="{398DB8F4-CD77-4FCC-8544-ADE8B478C1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37">
              <a:extLst>
                <a:ext uri="{FF2B5EF4-FFF2-40B4-BE49-F238E27FC236}">
                  <a16:creationId xmlns:a16="http://schemas.microsoft.com/office/drawing/2014/main" id="{22202DFE-039D-48E4-8536-FA30F24894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81F05E26-510E-4164-83C7-28E4FE9D7EA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9">
              <a:extLst>
                <a:ext uri="{FF2B5EF4-FFF2-40B4-BE49-F238E27FC236}">
                  <a16:creationId xmlns:a16="http://schemas.microsoft.com/office/drawing/2014/main" id="{E632161A-50D4-4D96-887A-98FC9209310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 useBgFill="1">
        <p:nvSpPr>
          <p:cNvPr id="42" name="Rectangle 41">
            <a:extLst>
              <a:ext uri="{FF2B5EF4-FFF2-40B4-BE49-F238E27FC236}">
                <a16:creationId xmlns:a16="http://schemas.microsoft.com/office/drawing/2014/main" id="{E09CCB3F-DBCE-4964-9E34-8C5DE80EF4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D944226-9ED4-B9A5-0009-42FE9EDD25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2710" y="301105"/>
            <a:ext cx="3518748" cy="114246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 err="1"/>
              <a:t>Hvad</a:t>
            </a:r>
            <a:r>
              <a:rPr lang="en-US" dirty="0"/>
              <a:t> med </a:t>
            </a:r>
            <a:r>
              <a:rPr lang="en-US" dirty="0" err="1"/>
              <a:t>syreskader</a:t>
            </a:r>
            <a:r>
              <a:rPr lang="en-US" dirty="0"/>
              <a:t>?</a:t>
            </a:r>
          </a:p>
        </p:txBody>
      </p:sp>
      <p:sp>
        <p:nvSpPr>
          <p:cNvPr id="44" name="Snip Diagonal Corner Rectangle 24">
            <a:extLst>
              <a:ext uri="{FF2B5EF4-FFF2-40B4-BE49-F238E27FC236}">
                <a16:creationId xmlns:a16="http://schemas.microsoft.com/office/drawing/2014/main" id="{1DFF944F-74BA-483A-82C0-64E3AAF4AE9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12990" y="620722"/>
            <a:ext cx="6575496" cy="5286838"/>
          </a:xfrm>
          <a:prstGeom prst="snip2DiagRect">
            <a:avLst>
              <a:gd name="adj1" fmla="val 10787"/>
              <a:gd name="adj2" fmla="val 0"/>
            </a:avLst>
          </a:prstGeom>
          <a:solidFill>
            <a:schemeClr val="tx1"/>
          </a:solidFill>
          <a:ln>
            <a:noFill/>
          </a:ln>
          <a:effectLst>
            <a:innerShdw blurRad="57150" dist="38100" dir="1446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ladsholder til billede 5">
            <a:extLst>
              <a:ext uri="{FF2B5EF4-FFF2-40B4-BE49-F238E27FC236}">
                <a16:creationId xmlns:a16="http://schemas.microsoft.com/office/drawing/2014/main" id="{73CE9645-3E5D-B81D-11F1-3CBE20BC7AF0}"/>
              </a:ext>
            </a:extLst>
          </p:cNvPr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l="2924" t="1" r="22414" b="1"/>
          <a:stretch>
            <a:fillRect/>
          </a:stretch>
        </p:blipFill>
        <p:spPr>
          <a:xfrm>
            <a:off x="848859" y="786117"/>
            <a:ext cx="6245352" cy="4956048"/>
          </a:xfrm>
          <a:custGeom>
            <a:avLst/>
            <a:gdLst/>
            <a:ahLst/>
            <a:cxnLst/>
            <a:rect l="l" t="t" r="r" b="b"/>
            <a:pathLst>
              <a:path w="6245352" h="4956048">
                <a:moveTo>
                  <a:pt x="534609" y="0"/>
                </a:moveTo>
                <a:lnTo>
                  <a:pt x="6245352" y="0"/>
                </a:lnTo>
                <a:lnTo>
                  <a:pt x="6245352" y="4421439"/>
                </a:lnTo>
                <a:lnTo>
                  <a:pt x="5710743" y="4956048"/>
                </a:lnTo>
                <a:lnTo>
                  <a:pt x="0" y="4956048"/>
                </a:lnTo>
                <a:lnTo>
                  <a:pt x="0" y="534609"/>
                </a:lnTo>
                <a:close/>
              </a:path>
            </a:pathLst>
          </a:custGeom>
        </p:spPr>
      </p:pic>
      <p:sp>
        <p:nvSpPr>
          <p:cNvPr id="4" name="Pladsholder til tekst 3">
            <a:extLst>
              <a:ext uri="{FF2B5EF4-FFF2-40B4-BE49-F238E27FC236}">
                <a16:creationId xmlns:a16="http://schemas.microsoft.com/office/drawing/2014/main" id="{E5887B77-ACFC-40AB-821D-A485D3F2E9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24355" y="1566335"/>
            <a:ext cx="3479419" cy="2744408"/>
          </a:xfrm>
          <a:solidFill>
            <a:srgbClr val="00B0F0"/>
          </a:solidFill>
        </p:spPr>
        <p:txBody>
          <a:bodyPr vert="horz" lIns="91440" tIns="45720" rIns="91440" bIns="45720" rtlCol="0" anchor="t">
            <a:normAutofit lnSpcReduction="10000"/>
          </a:bodyPr>
          <a:lstStyle/>
          <a:p>
            <a:pPr>
              <a:buFont typeface="Wingdings 3" panose="05040102010807070707" pitchFamily="18" charset="2"/>
              <a:buChar char=""/>
            </a:pPr>
            <a:r>
              <a:rPr lang="en-US" dirty="0"/>
              <a:t>Syre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nedbryde</a:t>
            </a:r>
            <a:r>
              <a:rPr lang="en-US" dirty="0"/>
              <a:t> </a:t>
            </a:r>
            <a:r>
              <a:rPr lang="en-US" dirty="0" err="1"/>
              <a:t>emaljen</a:t>
            </a:r>
            <a:r>
              <a:rPr lang="en-US" dirty="0"/>
              <a:t> (</a:t>
            </a:r>
            <a:r>
              <a:rPr lang="en-US" dirty="0" err="1"/>
              <a:t>opløse</a:t>
            </a:r>
            <a:r>
              <a:rPr lang="en-US" dirty="0"/>
              <a:t> </a:t>
            </a:r>
            <a:r>
              <a:rPr lang="en-US" dirty="0" err="1"/>
              <a:t>ionforbindelsen</a:t>
            </a:r>
            <a:r>
              <a:rPr lang="en-US" dirty="0"/>
              <a:t>)</a:t>
            </a:r>
          </a:p>
          <a:p>
            <a:pPr>
              <a:buFont typeface="Wingdings 3" panose="05040102010807070707" pitchFamily="18" charset="2"/>
              <a:buChar char=""/>
            </a:pPr>
            <a:endParaRPr lang="en-US" dirty="0"/>
          </a:p>
          <a:p>
            <a:pPr>
              <a:buFont typeface="Wingdings 3" panose="05040102010807070707" pitchFamily="18" charset="2"/>
              <a:buChar char=""/>
            </a:pPr>
            <a:r>
              <a:rPr lang="en-US" dirty="0"/>
              <a:t>Syre </a:t>
            </a:r>
            <a:r>
              <a:rPr lang="en-US" dirty="0" err="1"/>
              <a:t>kan</a:t>
            </a:r>
            <a:r>
              <a:rPr lang="en-US" dirty="0"/>
              <a:t> </a:t>
            </a:r>
            <a:r>
              <a:rPr lang="en-US" dirty="0" err="1"/>
              <a:t>komme</a:t>
            </a:r>
            <a:r>
              <a:rPr lang="en-US" dirty="0"/>
              <a:t> </a:t>
            </a:r>
            <a:r>
              <a:rPr lang="en-US" dirty="0" err="1"/>
              <a:t>fra</a:t>
            </a:r>
            <a:endParaRPr lang="en-US" dirty="0"/>
          </a:p>
          <a:p>
            <a:pPr lvl="1">
              <a:buFont typeface="Wingdings 3" panose="05040102010807070707" pitchFamily="18" charset="2"/>
              <a:buChar char=""/>
            </a:pPr>
            <a:r>
              <a:rPr lang="en-US" sz="1600" dirty="0"/>
              <a:t>Sure </a:t>
            </a:r>
            <a:r>
              <a:rPr lang="en-US" sz="1600" dirty="0" err="1"/>
              <a:t>drikke</a:t>
            </a:r>
            <a:r>
              <a:rPr lang="en-US" sz="1600" dirty="0"/>
              <a:t>- </a:t>
            </a:r>
            <a:r>
              <a:rPr lang="en-US" sz="1600" dirty="0" err="1"/>
              <a:t>og</a:t>
            </a:r>
            <a:r>
              <a:rPr lang="en-US" sz="1600" dirty="0"/>
              <a:t> </a:t>
            </a:r>
            <a:r>
              <a:rPr lang="en-US" sz="1600" dirty="0" err="1"/>
              <a:t>madvarer</a:t>
            </a:r>
            <a:endParaRPr lang="en-US" sz="1600" dirty="0"/>
          </a:p>
          <a:p>
            <a:pPr lvl="1">
              <a:buFont typeface="Wingdings 3" panose="05040102010807070707" pitchFamily="18" charset="2"/>
              <a:buChar char=""/>
            </a:pPr>
            <a:r>
              <a:rPr lang="en-US" sz="1600" dirty="0" err="1"/>
              <a:t>Bakteriel</a:t>
            </a:r>
            <a:r>
              <a:rPr lang="en-US" sz="1600" dirty="0"/>
              <a:t> </a:t>
            </a:r>
            <a:r>
              <a:rPr lang="en-US" sz="1600" dirty="0" err="1"/>
              <a:t>omdannelse</a:t>
            </a:r>
            <a:r>
              <a:rPr lang="en-US" sz="1600" dirty="0"/>
              <a:t> </a:t>
            </a:r>
            <a:r>
              <a:rPr lang="en-US" sz="1600" dirty="0" err="1"/>
              <a:t>af</a:t>
            </a:r>
            <a:r>
              <a:rPr lang="en-US" sz="1600" dirty="0"/>
              <a:t> </a:t>
            </a:r>
            <a:r>
              <a:rPr lang="en-US" sz="1600" dirty="0" err="1"/>
              <a:t>sukker</a:t>
            </a:r>
            <a:r>
              <a:rPr lang="en-US" sz="1600" dirty="0"/>
              <a:t> </a:t>
            </a:r>
            <a:r>
              <a:rPr lang="en-US" sz="1600" dirty="0" err="1"/>
              <a:t>til</a:t>
            </a:r>
            <a:r>
              <a:rPr lang="en-US" sz="1600" dirty="0"/>
              <a:t> </a:t>
            </a:r>
            <a:r>
              <a:rPr lang="en-US" sz="1600" dirty="0" err="1"/>
              <a:t>f.eks</a:t>
            </a:r>
            <a:r>
              <a:rPr lang="en-US" sz="1600" dirty="0"/>
              <a:t>. </a:t>
            </a:r>
            <a:r>
              <a:rPr lang="en-US" sz="1600" dirty="0" err="1"/>
              <a:t>Mælkesyre</a:t>
            </a:r>
            <a:r>
              <a:rPr lang="en-US" sz="1600" dirty="0"/>
              <a:t> </a:t>
            </a:r>
            <a:r>
              <a:rPr lang="en-US" sz="1600" dirty="0" err="1"/>
              <a:t>og</a:t>
            </a:r>
            <a:r>
              <a:rPr lang="en-US" sz="1600" dirty="0"/>
              <a:t> </a:t>
            </a:r>
            <a:r>
              <a:rPr lang="en-US" sz="1600" dirty="0" err="1"/>
              <a:t>eddike</a:t>
            </a:r>
            <a:endParaRPr lang="en-US" sz="1600" dirty="0"/>
          </a:p>
          <a:p>
            <a:pPr lvl="1">
              <a:buFont typeface="Wingdings 3" panose="05040102010807070707" pitchFamily="18" charset="2"/>
              <a:buChar char=""/>
            </a:pPr>
            <a:endParaRPr lang="en-US" sz="800" dirty="0"/>
          </a:p>
          <a:p>
            <a:pPr>
              <a:buFont typeface="Wingdings 3" panose="05040102010807070707" pitchFamily="18" charset="2"/>
              <a:buChar char=""/>
            </a:pPr>
            <a:endParaRPr lang="en-US" sz="1400" dirty="0"/>
          </a:p>
          <a:p>
            <a:pPr>
              <a:buFont typeface="Wingdings 3" panose="05040102010807070707" pitchFamily="18" charset="2"/>
              <a:buChar char=""/>
            </a:pPr>
            <a:endParaRPr lang="en-US" sz="1400" dirty="0"/>
          </a:p>
          <a:p>
            <a:pPr>
              <a:buFont typeface="Wingdings 3" panose="05040102010807070707" pitchFamily="18" charset="2"/>
              <a:buChar char=""/>
            </a:pPr>
            <a:endParaRPr lang="en-US" sz="1400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A9733A91-F958-4629-801A-3F6F1E09AD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F3812972-C68B-4C59-B3A7-4AF61E935D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CB3F3B7C-7909-4486-AA08-5C6B625C3A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00BD7DA8-741F-4296-9363-05EF915411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62068EFC-20FC-456F-839F-4BCFFCAA81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3251C60F-B911-433E-BF75-3BBEFD0538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150818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0CED0158-1554-5FE8-38D0-573B25081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cap="none" dirty="0"/>
              <a:t>pH i plak efter indtagelse af måltid</a:t>
            </a:r>
          </a:p>
        </p:txBody>
      </p:sp>
      <p:pic>
        <p:nvPicPr>
          <p:cNvPr id="6146" name="Picture 2" descr="undefined">
            <a:extLst>
              <a:ext uri="{FF2B5EF4-FFF2-40B4-BE49-F238E27FC236}">
                <a16:creationId xmlns:a16="http://schemas.microsoft.com/office/drawing/2014/main" id="{502292C2-7475-A310-5CFF-D35721C81A93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3682" y="129738"/>
            <a:ext cx="7466571" cy="4679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1975190"/>
      </p:ext>
    </p:extLst>
  </p:cSld>
  <p:clrMapOvr>
    <a:masterClrMapping/>
  </p:clrMapOvr>
</p:sld>
</file>

<file path=ppt/theme/theme1.xml><?xml version="1.0" encoding="utf-8"?>
<a:theme xmlns:a="http://schemas.openxmlformats.org/drawingml/2006/main" name="Udsnit">
  <a:themeElements>
    <a:clrScheme name="Udsnit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Udsnit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Udsnit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C608E2B45CDC1347929F598238C993FB" ma:contentTypeVersion="8" ma:contentTypeDescription="Opret et nyt dokument." ma:contentTypeScope="" ma:versionID="715d3905184ff2bd6bec5f0a6e54e261">
  <xsd:schema xmlns:xsd="http://www.w3.org/2001/XMLSchema" xmlns:xs="http://www.w3.org/2001/XMLSchema" xmlns:p="http://schemas.microsoft.com/office/2006/metadata/properties" xmlns:ns2="d677a391-2d78-4640-8373-d97b97ca1e86" targetNamespace="http://schemas.microsoft.com/office/2006/metadata/properties" ma:root="true" ma:fieldsID="d532198e3846d0553b6dc247f4dcdb45" ns2:_="">
    <xsd:import namespace="d677a391-2d78-4640-8373-d97b97ca1e8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677a391-2d78-4640-8373-d97b97ca1e8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5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AA79A1D-F780-4DDA-8CD8-DF6505AC915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E23073B7-58D5-4269-AFEE-985E42112F34}"/>
</file>

<file path=customXml/itemProps3.xml><?xml version="1.0" encoding="utf-8"?>
<ds:datastoreItem xmlns:ds="http://schemas.openxmlformats.org/officeDocument/2006/customXml" ds:itemID="{797AD978-5101-4188-B0CE-82D35DCE9359}">
  <ds:schemaRefs>
    <ds:schemaRef ds:uri="http://schemas.microsoft.com/office/2006/metadata/properties"/>
    <ds:schemaRef ds:uri="http://schemas.microsoft.com/office/infopath/2007/PartnerControls"/>
    <ds:schemaRef ds:uri="e69d9e79-1311-4626-998b-0490d146b243"/>
    <ds:schemaRef ds:uri="78d877a1-0637-4d4e-87c0-bcc05bcb275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24550</TotalTime>
  <Words>223</Words>
  <Application>Microsoft Office PowerPoint</Application>
  <PresentationFormat>Widescreen</PresentationFormat>
  <Paragraphs>54</Paragraphs>
  <Slides>10</Slides>
  <Notes>0</Notes>
  <HiddenSlides>0</HiddenSlides>
  <MMClips>0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10</vt:i4>
      </vt:variant>
    </vt:vector>
  </HeadingPairs>
  <TitlesOfParts>
    <vt:vector size="14" baseType="lpstr">
      <vt:lpstr>Arial</vt:lpstr>
      <vt:lpstr>Century Gothic</vt:lpstr>
      <vt:lpstr>Wingdings 3</vt:lpstr>
      <vt:lpstr>Udsnit</vt:lpstr>
      <vt:lpstr>Tandplejer</vt:lpstr>
      <vt:lpstr>Hvad laver en tandplejer</vt:lpstr>
      <vt:lpstr>Hvordan bliver  man tandplejer</vt:lpstr>
      <vt:lpstr>Hvad er en tand lavet af?</vt:lpstr>
      <vt:lpstr>Emalje</vt:lpstr>
      <vt:lpstr>Hvorfor Børste tænder?</vt:lpstr>
      <vt:lpstr>Hvorfor Bruger vi tandpasta med F-</vt:lpstr>
      <vt:lpstr>Hvad med syreskader?</vt:lpstr>
      <vt:lpstr>pH i plak efter indtagelse af måltid</vt:lpstr>
      <vt:lpstr>Hvad sker der i munden når man indtager sukkerholdige fødevarer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Malene Ørum Plesner</dc:creator>
  <cp:lastModifiedBy>Lisa Bügel Jørgensen</cp:lastModifiedBy>
  <cp:revision>3</cp:revision>
  <dcterms:created xsi:type="dcterms:W3CDTF">2025-06-19T10:24:58Z</dcterms:created>
  <dcterms:modified xsi:type="dcterms:W3CDTF">2026-08-23T19:37:43Z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0x010100C608E2B45CDC1347929F598238C993FB</vt:lpwstr>
  </property>
</Properties>
</file>