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60" r:id="rId3"/>
    <p:sldId id="269" r:id="rId4"/>
    <p:sldId id="257" r:id="rId5"/>
    <p:sldId id="270" r:id="rId6"/>
    <p:sldId id="261" r:id="rId7"/>
    <p:sldId id="258" r:id="rId8"/>
    <p:sldId id="259" r:id="rId9"/>
    <p:sldId id="265" r:id="rId10"/>
    <p:sldId id="266" r:id="rId11"/>
    <p:sldId id="267" r:id="rId12"/>
    <p:sldId id="268" r:id="rId13"/>
    <p:sldId id="263" r:id="rId14"/>
    <p:sldId id="271" r:id="rId15"/>
    <p:sldId id="273"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D5D4C3-E8D5-4A2A-BCB0-EB6F3F5066D7}" v="1" dt="2026-06-29T07:41:52.747"/>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yst layout 3 - Markering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4660"/>
  </p:normalViewPr>
  <p:slideViewPr>
    <p:cSldViewPr snapToGrid="0">
      <p:cViewPr varScale="1">
        <p:scale>
          <a:sx n="59" d="100"/>
          <a:sy n="59" d="100"/>
        </p:scale>
        <p:origin x="96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27"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sa Bügel Jørgensen" userId="1f25ad54-c8e8-4a88-ab39-31815bfd6526" providerId="ADAL" clId="{0FF969EF-8811-4682-8863-6F7D22AE0E5E}"/>
    <pc:docChg chg="undo custSel addSld delSld modSld sldOrd">
      <pc:chgData name="Lisa Bügel Jørgensen" userId="1f25ad54-c8e8-4a88-ab39-31815bfd6526" providerId="ADAL" clId="{0FF969EF-8811-4682-8863-6F7D22AE0E5E}" dt="2026-06-29T07:43:13.487" v="1424" actId="313"/>
      <pc:docMkLst>
        <pc:docMk/>
      </pc:docMkLst>
      <pc:sldChg chg="modSp">
        <pc:chgData name="Lisa Bügel Jørgensen" userId="1f25ad54-c8e8-4a88-ab39-31815bfd6526" providerId="ADAL" clId="{0FF969EF-8811-4682-8863-6F7D22AE0E5E}" dt="2026-06-26T09:08:25.357" v="1221"/>
        <pc:sldMkLst>
          <pc:docMk/>
          <pc:sldMk cId="123966114" sldId="256"/>
        </pc:sldMkLst>
        <pc:spChg chg="mod">
          <ac:chgData name="Lisa Bügel Jørgensen" userId="1f25ad54-c8e8-4a88-ab39-31815bfd6526" providerId="ADAL" clId="{0FF969EF-8811-4682-8863-6F7D22AE0E5E}" dt="2026-06-26T09:08:25.357" v="1221"/>
          <ac:spMkLst>
            <pc:docMk/>
            <pc:sldMk cId="123966114" sldId="256"/>
            <ac:spMk id="2" creationId="{A4D9FBED-F1B2-A48D-0DD6-25922272BFEE}"/>
          </ac:spMkLst>
        </pc:spChg>
        <pc:spChg chg="mod">
          <ac:chgData name="Lisa Bügel Jørgensen" userId="1f25ad54-c8e8-4a88-ab39-31815bfd6526" providerId="ADAL" clId="{0FF969EF-8811-4682-8863-6F7D22AE0E5E}" dt="2026-06-26T09:08:25.357" v="1221"/>
          <ac:spMkLst>
            <pc:docMk/>
            <pc:sldMk cId="123966114" sldId="256"/>
            <ac:spMk id="3" creationId="{AF6E2F97-7C82-F8AB-0369-1A40DB1A4B69}"/>
          </ac:spMkLst>
        </pc:spChg>
      </pc:sldChg>
      <pc:sldChg chg="addSp delSp modSp mod delDesignElem">
        <pc:chgData name="Lisa Bügel Jørgensen" userId="1f25ad54-c8e8-4a88-ab39-31815bfd6526" providerId="ADAL" clId="{0FF969EF-8811-4682-8863-6F7D22AE0E5E}" dt="2026-06-29T07:42:14.062" v="1419" actId="14100"/>
        <pc:sldMkLst>
          <pc:docMk/>
          <pc:sldMk cId="2780002173" sldId="257"/>
        </pc:sldMkLst>
        <pc:spChg chg="mod">
          <ac:chgData name="Lisa Bügel Jørgensen" userId="1f25ad54-c8e8-4a88-ab39-31815bfd6526" providerId="ADAL" clId="{0FF969EF-8811-4682-8863-6F7D22AE0E5E}" dt="2026-06-29T07:42:14.062" v="1419" actId="14100"/>
          <ac:spMkLst>
            <pc:docMk/>
            <pc:sldMk cId="2780002173" sldId="257"/>
            <ac:spMk id="3" creationId="{5B0D2075-CBB1-1F9D-351F-5C5D9D2E7122}"/>
          </ac:spMkLst>
        </pc:spChg>
        <pc:picChg chg="add mod">
          <ac:chgData name="Lisa Bügel Jørgensen" userId="1f25ad54-c8e8-4a88-ab39-31815bfd6526" providerId="ADAL" clId="{0FF969EF-8811-4682-8863-6F7D22AE0E5E}" dt="2026-06-29T07:39:12.186" v="1407" actId="14100"/>
          <ac:picMkLst>
            <pc:docMk/>
            <pc:sldMk cId="2780002173" sldId="257"/>
            <ac:picMk id="5" creationId="{B367608F-E7CF-7FFD-05F1-8FDC68605748}"/>
          </ac:picMkLst>
        </pc:picChg>
      </pc:sldChg>
      <pc:sldChg chg="ord">
        <pc:chgData name="Lisa Bügel Jørgensen" userId="1f25ad54-c8e8-4a88-ab39-31815bfd6526" providerId="ADAL" clId="{0FF969EF-8811-4682-8863-6F7D22AE0E5E}" dt="2026-06-22T10:29:34.719" v="356"/>
        <pc:sldMkLst>
          <pc:docMk/>
          <pc:sldMk cId="2829430319" sldId="258"/>
        </pc:sldMkLst>
      </pc:sldChg>
      <pc:sldChg chg="modSp mod ord">
        <pc:chgData name="Lisa Bügel Jørgensen" userId="1f25ad54-c8e8-4a88-ab39-31815bfd6526" providerId="ADAL" clId="{0FF969EF-8811-4682-8863-6F7D22AE0E5E}" dt="2026-06-29T07:43:13.487" v="1424" actId="313"/>
        <pc:sldMkLst>
          <pc:docMk/>
          <pc:sldMk cId="1053563993" sldId="261"/>
        </pc:sldMkLst>
        <pc:graphicFrameChg chg="mod modGraphic">
          <ac:chgData name="Lisa Bügel Jørgensen" userId="1f25ad54-c8e8-4a88-ab39-31815bfd6526" providerId="ADAL" clId="{0FF969EF-8811-4682-8863-6F7D22AE0E5E}" dt="2026-06-29T07:43:13.487" v="1424" actId="313"/>
          <ac:graphicFrameMkLst>
            <pc:docMk/>
            <pc:sldMk cId="1053563993" sldId="261"/>
            <ac:graphicFrameMk id="4" creationId="{533FA4E5-3D53-F232-A135-53D8819DD0FF}"/>
          </ac:graphicFrameMkLst>
        </pc:graphicFrameChg>
      </pc:sldChg>
      <pc:sldChg chg="modSp">
        <pc:chgData name="Lisa Bügel Jørgensen" userId="1f25ad54-c8e8-4a88-ab39-31815bfd6526" providerId="ADAL" clId="{0FF969EF-8811-4682-8863-6F7D22AE0E5E}" dt="2026-06-26T09:08:25.357" v="1221"/>
        <pc:sldMkLst>
          <pc:docMk/>
          <pc:sldMk cId="3844735380" sldId="263"/>
        </pc:sldMkLst>
        <pc:spChg chg="mod">
          <ac:chgData name="Lisa Bügel Jørgensen" userId="1f25ad54-c8e8-4a88-ab39-31815bfd6526" providerId="ADAL" clId="{0FF969EF-8811-4682-8863-6F7D22AE0E5E}" dt="2026-06-26T09:08:25.357" v="1221"/>
          <ac:spMkLst>
            <pc:docMk/>
            <pc:sldMk cId="3844735380" sldId="263"/>
            <ac:spMk id="2" creationId="{903B383A-E1F0-A336-4FAE-4D6374384070}"/>
          </ac:spMkLst>
        </pc:spChg>
        <pc:spChg chg="mod">
          <ac:chgData name="Lisa Bügel Jørgensen" userId="1f25ad54-c8e8-4a88-ab39-31815bfd6526" providerId="ADAL" clId="{0FF969EF-8811-4682-8863-6F7D22AE0E5E}" dt="2026-06-26T09:08:25.357" v="1221"/>
          <ac:spMkLst>
            <pc:docMk/>
            <pc:sldMk cId="3844735380" sldId="263"/>
            <ac:spMk id="3" creationId="{B65F05F4-617A-7D75-AD59-DF34E8CA8752}"/>
          </ac:spMkLst>
        </pc:spChg>
      </pc:sldChg>
      <pc:sldChg chg="addSp delSp modSp new mod setBg delDesignElem">
        <pc:chgData name="Lisa Bügel Jørgensen" userId="1f25ad54-c8e8-4a88-ab39-31815bfd6526" providerId="ADAL" clId="{0FF969EF-8811-4682-8863-6F7D22AE0E5E}" dt="2026-06-26T11:57:43.900" v="1396" actId="14100"/>
        <pc:sldMkLst>
          <pc:docMk/>
          <pc:sldMk cId="189315053" sldId="269"/>
        </pc:sldMkLst>
        <pc:spChg chg="mod">
          <ac:chgData name="Lisa Bügel Jørgensen" userId="1f25ad54-c8e8-4a88-ab39-31815bfd6526" providerId="ADAL" clId="{0FF969EF-8811-4682-8863-6F7D22AE0E5E}" dt="2026-06-26T11:56:14.212" v="1388" actId="26606"/>
          <ac:spMkLst>
            <pc:docMk/>
            <pc:sldMk cId="189315053" sldId="269"/>
            <ac:spMk id="2" creationId="{B1FEF4AC-61C0-AA26-B8CB-D2E709C7B8DC}"/>
          </ac:spMkLst>
        </pc:spChg>
        <pc:graphicFrameChg chg="add mod modGraphic">
          <ac:chgData name="Lisa Bügel Jørgensen" userId="1f25ad54-c8e8-4a88-ab39-31815bfd6526" providerId="ADAL" clId="{0FF969EF-8811-4682-8863-6F7D22AE0E5E}" dt="2026-06-26T11:56:14.212" v="1388" actId="26606"/>
          <ac:graphicFrameMkLst>
            <pc:docMk/>
            <pc:sldMk cId="189315053" sldId="269"/>
            <ac:graphicFrameMk id="5" creationId="{0AFDB0BD-B3B2-FDB7-0812-7C24642E26CB}"/>
          </ac:graphicFrameMkLst>
        </pc:graphicFrameChg>
        <pc:picChg chg="add mod ord">
          <ac:chgData name="Lisa Bügel Jørgensen" userId="1f25ad54-c8e8-4a88-ab39-31815bfd6526" providerId="ADAL" clId="{0FF969EF-8811-4682-8863-6F7D22AE0E5E}" dt="2026-06-26T11:57:43.900" v="1396" actId="14100"/>
          <ac:picMkLst>
            <pc:docMk/>
            <pc:sldMk cId="189315053" sldId="269"/>
            <ac:picMk id="7" creationId="{45D69EFB-212D-0105-6957-6D3FFFC8E2B6}"/>
          </ac:picMkLst>
        </pc:picChg>
      </pc:sldChg>
      <pc:sldChg chg="addSp delSp modSp new mod setBg delDesignElem">
        <pc:chgData name="Lisa Bügel Jørgensen" userId="1f25ad54-c8e8-4a88-ab39-31815bfd6526" providerId="ADAL" clId="{0FF969EF-8811-4682-8863-6F7D22AE0E5E}" dt="2026-06-29T07:42:38.851" v="1420" actId="1076"/>
        <pc:sldMkLst>
          <pc:docMk/>
          <pc:sldMk cId="3205100355" sldId="270"/>
        </pc:sldMkLst>
        <pc:spChg chg="mod">
          <ac:chgData name="Lisa Bügel Jørgensen" userId="1f25ad54-c8e8-4a88-ab39-31815bfd6526" providerId="ADAL" clId="{0FF969EF-8811-4682-8863-6F7D22AE0E5E}" dt="2026-06-22T12:09:15.809" v="943" actId="26606"/>
          <ac:spMkLst>
            <pc:docMk/>
            <pc:sldMk cId="3205100355" sldId="270"/>
            <ac:spMk id="2" creationId="{1F2F0B07-227D-97AF-B0A6-C552AC00BFDE}"/>
          </ac:spMkLst>
        </pc:spChg>
        <pc:graphicFrameChg chg="add mod">
          <ac:chgData name="Lisa Bügel Jørgensen" userId="1f25ad54-c8e8-4a88-ab39-31815bfd6526" providerId="ADAL" clId="{0FF969EF-8811-4682-8863-6F7D22AE0E5E}" dt="2026-06-29T07:42:38.851" v="1420" actId="1076"/>
          <ac:graphicFrameMkLst>
            <pc:docMk/>
            <pc:sldMk cId="3205100355" sldId="270"/>
            <ac:graphicFrameMk id="5" creationId="{9F5CF1B4-510B-B076-ED2D-A8EAB3BCEA46}"/>
          </ac:graphicFrameMkLst>
        </pc:graphicFrameChg>
      </pc:sldChg>
      <pc:sldChg chg="addSp delSp modSp new mod modClrScheme chgLayout">
        <pc:chgData name="Lisa Bügel Jørgensen" userId="1f25ad54-c8e8-4a88-ab39-31815bfd6526" providerId="ADAL" clId="{0FF969EF-8811-4682-8863-6F7D22AE0E5E}" dt="2026-06-26T09:08:25.357" v="1221"/>
        <pc:sldMkLst>
          <pc:docMk/>
          <pc:sldMk cId="2195577610" sldId="271"/>
        </pc:sldMkLst>
        <pc:spChg chg="mod ord">
          <ac:chgData name="Lisa Bügel Jørgensen" userId="1f25ad54-c8e8-4a88-ab39-31815bfd6526" providerId="ADAL" clId="{0FF969EF-8811-4682-8863-6F7D22AE0E5E}" dt="2026-06-26T08:56:36.474" v="1078" actId="207"/>
          <ac:spMkLst>
            <pc:docMk/>
            <pc:sldMk cId="2195577610" sldId="271"/>
            <ac:spMk id="2" creationId="{B0FF8E3B-8A20-BAF3-6A8E-478AF3FA9457}"/>
          </ac:spMkLst>
        </pc:spChg>
        <pc:spChg chg="add mod ord">
          <ac:chgData name="Lisa Bügel Jørgensen" userId="1f25ad54-c8e8-4a88-ab39-31815bfd6526" providerId="ADAL" clId="{0FF969EF-8811-4682-8863-6F7D22AE0E5E}" dt="2026-06-26T08:55:45.353" v="1073" actId="27636"/>
          <ac:spMkLst>
            <pc:docMk/>
            <pc:sldMk cId="2195577610" sldId="271"/>
            <ac:spMk id="5" creationId="{5FD7D422-9C0A-F510-AA7F-5AEB1BF6F9A5}"/>
          </ac:spMkLst>
        </pc:spChg>
        <pc:picChg chg="add mod ord">
          <ac:chgData name="Lisa Bügel Jørgensen" userId="1f25ad54-c8e8-4a88-ab39-31815bfd6526" providerId="ADAL" clId="{0FF969EF-8811-4682-8863-6F7D22AE0E5E}" dt="2026-06-26T09:08:25.357" v="1221"/>
          <ac:picMkLst>
            <pc:docMk/>
            <pc:sldMk cId="2195577610" sldId="271"/>
            <ac:picMk id="7" creationId="{DDFC5A2D-D5C5-F825-9207-E16A3288238C}"/>
          </ac:picMkLst>
        </pc:picChg>
      </pc:sldChg>
      <pc:sldChg chg="addSp delSp modSp new mod modClrScheme chgLayout">
        <pc:chgData name="Lisa Bügel Jørgensen" userId="1f25ad54-c8e8-4a88-ab39-31815bfd6526" providerId="ADAL" clId="{0FF969EF-8811-4682-8863-6F7D22AE0E5E}" dt="2026-06-26T09:56:44.288" v="1381" actId="1076"/>
        <pc:sldMkLst>
          <pc:docMk/>
          <pc:sldMk cId="4085130510" sldId="272"/>
        </pc:sldMkLst>
        <pc:spChg chg="mod ord">
          <ac:chgData name="Lisa Bügel Jørgensen" userId="1f25ad54-c8e8-4a88-ab39-31815bfd6526" providerId="ADAL" clId="{0FF969EF-8811-4682-8863-6F7D22AE0E5E}" dt="2026-06-26T09:23:46.192" v="1278" actId="700"/>
          <ac:spMkLst>
            <pc:docMk/>
            <pc:sldMk cId="4085130510" sldId="272"/>
            <ac:spMk id="4" creationId="{6A73B844-E560-BEF5-A596-2B91929C30B4}"/>
          </ac:spMkLst>
        </pc:spChg>
        <pc:picChg chg="add mod ord">
          <ac:chgData name="Lisa Bügel Jørgensen" userId="1f25ad54-c8e8-4a88-ab39-31815bfd6526" providerId="ADAL" clId="{0FF969EF-8811-4682-8863-6F7D22AE0E5E}" dt="2026-06-26T09:55:10.900" v="1367" actId="1076"/>
          <ac:picMkLst>
            <pc:docMk/>
            <pc:sldMk cId="4085130510" sldId="272"/>
            <ac:picMk id="8" creationId="{EAEA82D0-CE58-AA15-3600-CE1BD76BE54A}"/>
          </ac:picMkLst>
        </pc:picChg>
        <pc:picChg chg="add mod">
          <ac:chgData name="Lisa Bügel Jørgensen" userId="1f25ad54-c8e8-4a88-ab39-31815bfd6526" providerId="ADAL" clId="{0FF969EF-8811-4682-8863-6F7D22AE0E5E}" dt="2026-06-26T09:56:38.424" v="1379" actId="1076"/>
          <ac:picMkLst>
            <pc:docMk/>
            <pc:sldMk cId="4085130510" sldId="272"/>
            <ac:picMk id="10" creationId="{50C26ABF-E3D6-913D-BF11-710BA40336F2}"/>
          </ac:picMkLst>
        </pc:picChg>
        <pc:picChg chg="add mod">
          <ac:chgData name="Lisa Bügel Jørgensen" userId="1f25ad54-c8e8-4a88-ab39-31815bfd6526" providerId="ADAL" clId="{0FF969EF-8811-4682-8863-6F7D22AE0E5E}" dt="2026-06-26T09:30:43.566" v="1329" actId="1076"/>
          <ac:picMkLst>
            <pc:docMk/>
            <pc:sldMk cId="4085130510" sldId="272"/>
            <ac:picMk id="12" creationId="{90DB97BB-E957-CDA3-BE74-F1B86BF5A817}"/>
          </ac:picMkLst>
        </pc:picChg>
        <pc:picChg chg="add mod">
          <ac:chgData name="Lisa Bügel Jørgensen" userId="1f25ad54-c8e8-4a88-ab39-31815bfd6526" providerId="ADAL" clId="{0FF969EF-8811-4682-8863-6F7D22AE0E5E}" dt="2026-06-26T09:54:41.774" v="1363" actId="1076"/>
          <ac:picMkLst>
            <pc:docMk/>
            <pc:sldMk cId="4085130510" sldId="272"/>
            <ac:picMk id="14" creationId="{378C90EC-8CB7-2292-7A14-0C29D3883150}"/>
          </ac:picMkLst>
        </pc:picChg>
        <pc:picChg chg="add mod ord">
          <ac:chgData name="Lisa Bügel Jørgensen" userId="1f25ad54-c8e8-4a88-ab39-31815bfd6526" providerId="ADAL" clId="{0FF969EF-8811-4682-8863-6F7D22AE0E5E}" dt="2026-06-26T09:54:34.416" v="1362" actId="1076"/>
          <ac:picMkLst>
            <pc:docMk/>
            <pc:sldMk cId="4085130510" sldId="272"/>
            <ac:picMk id="16" creationId="{CD257B3D-A437-669E-E42C-FDD01B902F5F}"/>
          </ac:picMkLst>
        </pc:picChg>
        <pc:picChg chg="add mod">
          <ac:chgData name="Lisa Bügel Jørgensen" userId="1f25ad54-c8e8-4a88-ab39-31815bfd6526" providerId="ADAL" clId="{0FF969EF-8811-4682-8863-6F7D22AE0E5E}" dt="2026-06-26T09:55:00.131" v="1366" actId="1076"/>
          <ac:picMkLst>
            <pc:docMk/>
            <pc:sldMk cId="4085130510" sldId="272"/>
            <ac:picMk id="18" creationId="{DA1EFD1A-2271-C32F-D3B6-94DAC7020009}"/>
          </ac:picMkLst>
        </pc:picChg>
        <pc:picChg chg="add mod">
          <ac:chgData name="Lisa Bügel Jørgensen" userId="1f25ad54-c8e8-4a88-ab39-31815bfd6526" providerId="ADAL" clId="{0FF969EF-8811-4682-8863-6F7D22AE0E5E}" dt="2026-06-26T09:56:12.235" v="1371" actId="1076"/>
          <ac:picMkLst>
            <pc:docMk/>
            <pc:sldMk cId="4085130510" sldId="272"/>
            <ac:picMk id="20" creationId="{8EDDF816-8299-253A-9359-C8670FE81E60}"/>
          </ac:picMkLst>
        </pc:picChg>
        <pc:picChg chg="add mod">
          <ac:chgData name="Lisa Bügel Jørgensen" userId="1f25ad54-c8e8-4a88-ab39-31815bfd6526" providerId="ADAL" clId="{0FF969EF-8811-4682-8863-6F7D22AE0E5E}" dt="2026-06-26T09:56:33.519" v="1378" actId="1076"/>
          <ac:picMkLst>
            <pc:docMk/>
            <pc:sldMk cId="4085130510" sldId="272"/>
            <ac:picMk id="22" creationId="{E8033D7E-8328-A117-8E27-86D24F3E7F3C}"/>
          </ac:picMkLst>
        </pc:picChg>
        <pc:picChg chg="add mod">
          <ac:chgData name="Lisa Bügel Jørgensen" userId="1f25ad54-c8e8-4a88-ab39-31815bfd6526" providerId="ADAL" clId="{0FF969EF-8811-4682-8863-6F7D22AE0E5E}" dt="2026-06-26T09:56:44.288" v="1381" actId="1076"/>
          <ac:picMkLst>
            <pc:docMk/>
            <pc:sldMk cId="4085130510" sldId="272"/>
            <ac:picMk id="24" creationId="{4D3163BD-8EFE-BD88-6FC9-E28095147D38}"/>
          </ac:picMkLst>
        </pc:picChg>
        <pc:picChg chg="add mod ord">
          <ac:chgData name="Lisa Bügel Jørgensen" userId="1f25ad54-c8e8-4a88-ab39-31815bfd6526" providerId="ADAL" clId="{0FF969EF-8811-4682-8863-6F7D22AE0E5E}" dt="2026-06-26T09:28:24.502" v="1322" actId="167"/>
          <ac:picMkLst>
            <pc:docMk/>
            <pc:sldMk cId="4085130510" sldId="272"/>
            <ac:picMk id="26" creationId="{A6752CEC-8E27-FE1E-F34E-685762758267}"/>
          </ac:picMkLst>
        </pc:picChg>
        <pc:picChg chg="add mod">
          <ac:chgData name="Lisa Bügel Jørgensen" userId="1f25ad54-c8e8-4a88-ab39-31815bfd6526" providerId="ADAL" clId="{0FF969EF-8811-4682-8863-6F7D22AE0E5E}" dt="2026-06-26T09:54:28.728" v="1361" actId="1076"/>
          <ac:picMkLst>
            <pc:docMk/>
            <pc:sldMk cId="4085130510" sldId="272"/>
            <ac:picMk id="28" creationId="{947EF2BA-EFFA-A3B1-5C80-1017C7ACBDC3}"/>
          </ac:picMkLst>
        </pc:picChg>
        <pc:picChg chg="add mod">
          <ac:chgData name="Lisa Bügel Jørgensen" userId="1f25ad54-c8e8-4a88-ab39-31815bfd6526" providerId="ADAL" clId="{0FF969EF-8811-4682-8863-6F7D22AE0E5E}" dt="2026-06-26T09:56:25.953" v="1375" actId="1076"/>
          <ac:picMkLst>
            <pc:docMk/>
            <pc:sldMk cId="4085130510" sldId="272"/>
            <ac:picMk id="30" creationId="{22435D55-F069-CB48-82A7-85E063B8F016}"/>
          </ac:picMkLst>
        </pc:picChg>
        <pc:picChg chg="add mod ord">
          <ac:chgData name="Lisa Bügel Jørgensen" userId="1f25ad54-c8e8-4a88-ab39-31815bfd6526" providerId="ADAL" clId="{0FF969EF-8811-4682-8863-6F7D22AE0E5E}" dt="2026-06-26T09:52:43.755" v="1353" actId="167"/>
          <ac:picMkLst>
            <pc:docMk/>
            <pc:sldMk cId="4085130510" sldId="272"/>
            <ac:picMk id="36" creationId="{1440F42E-46EC-1FB2-F719-A047D48C61CD}"/>
          </ac:picMkLst>
        </pc:picChg>
        <pc:picChg chg="add mod">
          <ac:chgData name="Lisa Bügel Jørgensen" userId="1f25ad54-c8e8-4a88-ab39-31815bfd6526" providerId="ADAL" clId="{0FF969EF-8811-4682-8863-6F7D22AE0E5E}" dt="2026-06-26T09:56:41.768" v="1380" actId="1076"/>
          <ac:picMkLst>
            <pc:docMk/>
            <pc:sldMk cId="4085130510" sldId="272"/>
            <ac:picMk id="38" creationId="{651259B6-D00A-AC8F-6B86-FD4336B2C5AF}"/>
          </ac:picMkLst>
        </pc:picChg>
        <pc:picChg chg="add mod">
          <ac:chgData name="Lisa Bügel Jørgensen" userId="1f25ad54-c8e8-4a88-ab39-31815bfd6526" providerId="ADAL" clId="{0FF969EF-8811-4682-8863-6F7D22AE0E5E}" dt="2026-06-26T09:56:07.469" v="1370" actId="208"/>
          <ac:picMkLst>
            <pc:docMk/>
            <pc:sldMk cId="4085130510" sldId="272"/>
            <ac:picMk id="40" creationId="{A94BB54F-EEEE-7AAD-78AF-1F471E35924B}"/>
          </ac:picMkLst>
        </pc:picChg>
      </pc:sldChg>
      <pc:sldChg chg="addSp delSp modSp new mod">
        <pc:chgData name="Lisa Bügel Jørgensen" userId="1f25ad54-c8e8-4a88-ab39-31815bfd6526" providerId="ADAL" clId="{0FF969EF-8811-4682-8863-6F7D22AE0E5E}" dt="2026-06-26T09:26:59.265" v="1320" actId="20577"/>
        <pc:sldMkLst>
          <pc:docMk/>
          <pc:sldMk cId="3006121889" sldId="273"/>
        </pc:sldMkLst>
        <pc:spChg chg="mod">
          <ac:chgData name="Lisa Bügel Jørgensen" userId="1f25ad54-c8e8-4a88-ab39-31815bfd6526" providerId="ADAL" clId="{0FF969EF-8811-4682-8863-6F7D22AE0E5E}" dt="2026-06-26T09:23:00.340" v="1271" actId="1076"/>
          <ac:spMkLst>
            <pc:docMk/>
            <pc:sldMk cId="3006121889" sldId="273"/>
            <ac:spMk id="2" creationId="{A34A5AA2-388C-1546-FB36-5758DEA090B1}"/>
          </ac:spMkLst>
        </pc:spChg>
        <pc:spChg chg="mod">
          <ac:chgData name="Lisa Bügel Jørgensen" userId="1f25ad54-c8e8-4a88-ab39-31815bfd6526" providerId="ADAL" clId="{0FF969EF-8811-4682-8863-6F7D22AE0E5E}" dt="2026-06-26T09:26:59.265" v="1320" actId="20577"/>
          <ac:spMkLst>
            <pc:docMk/>
            <pc:sldMk cId="3006121889" sldId="273"/>
            <ac:spMk id="4" creationId="{0D0AE9BE-3891-D949-67FE-DA4A975ADE27}"/>
          </ac:spMkLst>
        </pc:spChg>
        <pc:picChg chg="add mod">
          <ac:chgData name="Lisa Bügel Jørgensen" userId="1f25ad54-c8e8-4a88-ab39-31815bfd6526" providerId="ADAL" clId="{0FF969EF-8811-4682-8863-6F7D22AE0E5E}" dt="2026-06-26T09:23:10.018" v="1273"/>
          <ac:picMkLst>
            <pc:docMk/>
            <pc:sldMk cId="3006121889" sldId="273"/>
            <ac:picMk id="6" creationId="{29B8D586-F6AD-2624-71E1-6897BD0280B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31B7BB-BE66-4D88-BA81-ECC945260F54}"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CE12CA88-6D7E-4D4E-990D-2FD6308F0059}">
      <dgm:prSet/>
      <dgm:spPr/>
      <dgm:t>
        <a:bodyPr/>
        <a:lstStyle/>
        <a:p>
          <a:r>
            <a:rPr lang="da-DK" dirty="0"/>
            <a:t>Diplomingeniøruddannelsen kan bl.a. tages på DTU men også andre uddannelsesinstitutioner </a:t>
          </a:r>
          <a:endParaRPr lang="en-US" dirty="0"/>
        </a:p>
      </dgm:t>
    </dgm:pt>
    <dgm:pt modelId="{41D6F967-9F73-432C-B052-98F84D2EBF7C}" type="parTrans" cxnId="{C37AE3BF-9FDF-4FDB-BF39-41ECBFCB03DB}">
      <dgm:prSet/>
      <dgm:spPr/>
      <dgm:t>
        <a:bodyPr/>
        <a:lstStyle/>
        <a:p>
          <a:endParaRPr lang="en-US"/>
        </a:p>
      </dgm:t>
    </dgm:pt>
    <dgm:pt modelId="{75354E10-FEAA-477F-9523-9BDE0E85534C}" type="sibTrans" cxnId="{C37AE3BF-9FDF-4FDB-BF39-41ECBFCB03DB}">
      <dgm:prSet/>
      <dgm:spPr/>
      <dgm:t>
        <a:bodyPr/>
        <a:lstStyle/>
        <a:p>
          <a:endParaRPr lang="en-US"/>
        </a:p>
      </dgm:t>
    </dgm:pt>
    <dgm:pt modelId="{6642AC44-BA57-4560-ADA0-D2E7520AEF22}">
      <dgm:prSet/>
      <dgm:spPr/>
      <dgm:t>
        <a:bodyPr/>
        <a:lstStyle/>
        <a:p>
          <a:r>
            <a:rPr lang="da-DK" dirty="0"/>
            <a:t>Diplomingeniøruddannelsen er en erhvervsrettet, anvendelsesorienteret og tværfaglig uddannelse på tre et halvt år.</a:t>
          </a:r>
          <a:endParaRPr lang="en-US" dirty="0"/>
        </a:p>
      </dgm:t>
    </dgm:pt>
    <dgm:pt modelId="{D2BD85A8-7827-41C1-AD58-C5085999393A}" type="parTrans" cxnId="{7CB1FB1E-FD76-4ECC-85EB-5C9FF96D53C0}">
      <dgm:prSet/>
      <dgm:spPr/>
      <dgm:t>
        <a:bodyPr/>
        <a:lstStyle/>
        <a:p>
          <a:endParaRPr lang="en-US"/>
        </a:p>
      </dgm:t>
    </dgm:pt>
    <dgm:pt modelId="{F265B387-F400-44F1-BF09-8D19DD11A6C5}" type="sibTrans" cxnId="{7CB1FB1E-FD76-4ECC-85EB-5C9FF96D53C0}">
      <dgm:prSet/>
      <dgm:spPr/>
      <dgm:t>
        <a:bodyPr/>
        <a:lstStyle/>
        <a:p>
          <a:endParaRPr lang="en-US"/>
        </a:p>
      </dgm:t>
    </dgm:pt>
    <dgm:pt modelId="{C0CE66B9-66F9-4D99-BD15-B84F25144C56}">
      <dgm:prSet/>
      <dgm:spPr/>
      <dgm:t>
        <a:bodyPr/>
        <a:lstStyle/>
        <a:p>
          <a:r>
            <a:rPr lang="da-DK"/>
            <a:t>HF er adgangsgivende til Diplomingeniøruddannelsen, men Matematik skal opgraderes til A-niveau og fysik skal opgraderes til B-niveau på de fleste retninger.</a:t>
          </a:r>
          <a:endParaRPr lang="en-US"/>
        </a:p>
      </dgm:t>
    </dgm:pt>
    <dgm:pt modelId="{6231407D-EC0F-4914-8727-E6825205256B}" type="parTrans" cxnId="{A0298342-09DB-47C4-9629-7B795C857695}">
      <dgm:prSet/>
      <dgm:spPr/>
      <dgm:t>
        <a:bodyPr/>
        <a:lstStyle/>
        <a:p>
          <a:endParaRPr lang="en-US"/>
        </a:p>
      </dgm:t>
    </dgm:pt>
    <dgm:pt modelId="{BD230AA8-934B-4DA1-8B5B-B6CEC94836D1}" type="sibTrans" cxnId="{A0298342-09DB-47C4-9629-7B795C857695}">
      <dgm:prSet/>
      <dgm:spPr/>
      <dgm:t>
        <a:bodyPr/>
        <a:lstStyle/>
        <a:p>
          <a:endParaRPr lang="en-US"/>
        </a:p>
      </dgm:t>
    </dgm:pt>
    <dgm:pt modelId="{D2497CB3-7E26-48EF-8AC1-8301B277DF10}">
      <dgm:prSet/>
      <dgm:spPr/>
      <dgm:t>
        <a:bodyPr/>
        <a:lstStyle/>
        <a:p>
          <a:r>
            <a:rPr lang="da-DK"/>
            <a:t>En Diplomingeniør tjener ca. 35.000 til 65.000 om måneden</a:t>
          </a:r>
          <a:endParaRPr lang="en-US"/>
        </a:p>
      </dgm:t>
    </dgm:pt>
    <dgm:pt modelId="{560C86C7-628C-492B-A4D7-B27CF3008246}" type="parTrans" cxnId="{219AB8F2-D874-409C-BD44-F0222E29D056}">
      <dgm:prSet/>
      <dgm:spPr/>
      <dgm:t>
        <a:bodyPr/>
        <a:lstStyle/>
        <a:p>
          <a:endParaRPr lang="en-US"/>
        </a:p>
      </dgm:t>
    </dgm:pt>
    <dgm:pt modelId="{866D361B-2920-4A6B-89F5-8BD1D451AB3F}" type="sibTrans" cxnId="{219AB8F2-D874-409C-BD44-F0222E29D056}">
      <dgm:prSet/>
      <dgm:spPr/>
      <dgm:t>
        <a:bodyPr/>
        <a:lstStyle/>
        <a:p>
          <a:endParaRPr lang="en-US"/>
        </a:p>
      </dgm:t>
    </dgm:pt>
    <dgm:pt modelId="{FA8FB529-B7B7-43AD-9148-7BC7B373D3B8}" type="pres">
      <dgm:prSet presAssocID="{F231B7BB-BE66-4D88-BA81-ECC945260F54}" presName="linear" presStyleCnt="0">
        <dgm:presLayoutVars>
          <dgm:animLvl val="lvl"/>
          <dgm:resizeHandles val="exact"/>
        </dgm:presLayoutVars>
      </dgm:prSet>
      <dgm:spPr/>
    </dgm:pt>
    <dgm:pt modelId="{511B37C9-1DAA-4886-9D7D-9CAB374F9321}" type="pres">
      <dgm:prSet presAssocID="{CE12CA88-6D7E-4D4E-990D-2FD6308F0059}" presName="parentText" presStyleLbl="node1" presStyleIdx="0" presStyleCnt="4">
        <dgm:presLayoutVars>
          <dgm:chMax val="0"/>
          <dgm:bulletEnabled val="1"/>
        </dgm:presLayoutVars>
      </dgm:prSet>
      <dgm:spPr/>
    </dgm:pt>
    <dgm:pt modelId="{0BF3B6FF-84D4-4112-8C8C-A1B0B2C61BB3}" type="pres">
      <dgm:prSet presAssocID="{75354E10-FEAA-477F-9523-9BDE0E85534C}" presName="spacer" presStyleCnt="0"/>
      <dgm:spPr/>
    </dgm:pt>
    <dgm:pt modelId="{7AAC198C-FAC8-4EDC-B0D5-413BAD80900E}" type="pres">
      <dgm:prSet presAssocID="{6642AC44-BA57-4560-ADA0-D2E7520AEF22}" presName="parentText" presStyleLbl="node1" presStyleIdx="1" presStyleCnt="4">
        <dgm:presLayoutVars>
          <dgm:chMax val="0"/>
          <dgm:bulletEnabled val="1"/>
        </dgm:presLayoutVars>
      </dgm:prSet>
      <dgm:spPr/>
    </dgm:pt>
    <dgm:pt modelId="{3384E2C6-E966-4D7A-AF1A-1482C64D564F}" type="pres">
      <dgm:prSet presAssocID="{F265B387-F400-44F1-BF09-8D19DD11A6C5}" presName="spacer" presStyleCnt="0"/>
      <dgm:spPr/>
    </dgm:pt>
    <dgm:pt modelId="{18539D57-CB00-4F2E-839C-4D2004528BC0}" type="pres">
      <dgm:prSet presAssocID="{C0CE66B9-66F9-4D99-BD15-B84F25144C56}" presName="parentText" presStyleLbl="node1" presStyleIdx="2" presStyleCnt="4">
        <dgm:presLayoutVars>
          <dgm:chMax val="0"/>
          <dgm:bulletEnabled val="1"/>
        </dgm:presLayoutVars>
      </dgm:prSet>
      <dgm:spPr/>
    </dgm:pt>
    <dgm:pt modelId="{B09624B3-EDC9-4197-9FBB-79A60EEF2CAE}" type="pres">
      <dgm:prSet presAssocID="{BD230AA8-934B-4DA1-8B5B-B6CEC94836D1}" presName="spacer" presStyleCnt="0"/>
      <dgm:spPr/>
    </dgm:pt>
    <dgm:pt modelId="{797ADABE-BA0D-4117-9689-59733237B930}" type="pres">
      <dgm:prSet presAssocID="{D2497CB3-7E26-48EF-8AC1-8301B277DF10}" presName="parentText" presStyleLbl="node1" presStyleIdx="3" presStyleCnt="4">
        <dgm:presLayoutVars>
          <dgm:chMax val="0"/>
          <dgm:bulletEnabled val="1"/>
        </dgm:presLayoutVars>
      </dgm:prSet>
      <dgm:spPr/>
    </dgm:pt>
  </dgm:ptLst>
  <dgm:cxnLst>
    <dgm:cxn modelId="{786BE300-4098-4A9C-ABF2-4B768FAD512C}" type="presOf" srcId="{D2497CB3-7E26-48EF-8AC1-8301B277DF10}" destId="{797ADABE-BA0D-4117-9689-59733237B930}" srcOrd="0" destOrd="0" presId="urn:microsoft.com/office/officeart/2005/8/layout/vList2"/>
    <dgm:cxn modelId="{A531F90C-4F49-49E4-9B81-3397F698E454}" type="presOf" srcId="{F231B7BB-BE66-4D88-BA81-ECC945260F54}" destId="{FA8FB529-B7B7-43AD-9148-7BC7B373D3B8}" srcOrd="0" destOrd="0" presId="urn:microsoft.com/office/officeart/2005/8/layout/vList2"/>
    <dgm:cxn modelId="{7CB1FB1E-FD76-4ECC-85EB-5C9FF96D53C0}" srcId="{F231B7BB-BE66-4D88-BA81-ECC945260F54}" destId="{6642AC44-BA57-4560-ADA0-D2E7520AEF22}" srcOrd="1" destOrd="0" parTransId="{D2BD85A8-7827-41C1-AD58-C5085999393A}" sibTransId="{F265B387-F400-44F1-BF09-8D19DD11A6C5}"/>
    <dgm:cxn modelId="{AEE2C82F-28DF-4573-93E3-F7C765DC4FE7}" type="presOf" srcId="{C0CE66B9-66F9-4D99-BD15-B84F25144C56}" destId="{18539D57-CB00-4F2E-839C-4D2004528BC0}" srcOrd="0" destOrd="0" presId="urn:microsoft.com/office/officeart/2005/8/layout/vList2"/>
    <dgm:cxn modelId="{A0298342-09DB-47C4-9629-7B795C857695}" srcId="{F231B7BB-BE66-4D88-BA81-ECC945260F54}" destId="{C0CE66B9-66F9-4D99-BD15-B84F25144C56}" srcOrd="2" destOrd="0" parTransId="{6231407D-EC0F-4914-8727-E6825205256B}" sibTransId="{BD230AA8-934B-4DA1-8B5B-B6CEC94836D1}"/>
    <dgm:cxn modelId="{5ECCF553-F91A-4BDB-9227-CD150E0B46E4}" type="presOf" srcId="{CE12CA88-6D7E-4D4E-990D-2FD6308F0059}" destId="{511B37C9-1DAA-4886-9D7D-9CAB374F9321}" srcOrd="0" destOrd="0" presId="urn:microsoft.com/office/officeart/2005/8/layout/vList2"/>
    <dgm:cxn modelId="{C37AE3BF-9FDF-4FDB-BF39-41ECBFCB03DB}" srcId="{F231B7BB-BE66-4D88-BA81-ECC945260F54}" destId="{CE12CA88-6D7E-4D4E-990D-2FD6308F0059}" srcOrd="0" destOrd="0" parTransId="{41D6F967-9F73-432C-B052-98F84D2EBF7C}" sibTransId="{75354E10-FEAA-477F-9523-9BDE0E85534C}"/>
    <dgm:cxn modelId="{1111FCC0-BF09-47C0-A121-B2BEB6F468A6}" type="presOf" srcId="{6642AC44-BA57-4560-ADA0-D2E7520AEF22}" destId="{7AAC198C-FAC8-4EDC-B0D5-413BAD80900E}" srcOrd="0" destOrd="0" presId="urn:microsoft.com/office/officeart/2005/8/layout/vList2"/>
    <dgm:cxn modelId="{219AB8F2-D874-409C-BD44-F0222E29D056}" srcId="{F231B7BB-BE66-4D88-BA81-ECC945260F54}" destId="{D2497CB3-7E26-48EF-8AC1-8301B277DF10}" srcOrd="3" destOrd="0" parTransId="{560C86C7-628C-492B-A4D7-B27CF3008246}" sibTransId="{866D361B-2920-4A6B-89F5-8BD1D451AB3F}"/>
    <dgm:cxn modelId="{2FAE212B-D275-4C9C-99A2-1C2340B311CC}" type="presParOf" srcId="{FA8FB529-B7B7-43AD-9148-7BC7B373D3B8}" destId="{511B37C9-1DAA-4886-9D7D-9CAB374F9321}" srcOrd="0" destOrd="0" presId="urn:microsoft.com/office/officeart/2005/8/layout/vList2"/>
    <dgm:cxn modelId="{FC039304-4FC5-44FD-9830-8587C6D32CC4}" type="presParOf" srcId="{FA8FB529-B7B7-43AD-9148-7BC7B373D3B8}" destId="{0BF3B6FF-84D4-4112-8C8C-A1B0B2C61BB3}" srcOrd="1" destOrd="0" presId="urn:microsoft.com/office/officeart/2005/8/layout/vList2"/>
    <dgm:cxn modelId="{8AE69BAD-068A-4FA6-8FDA-5D5F6E53E518}" type="presParOf" srcId="{FA8FB529-B7B7-43AD-9148-7BC7B373D3B8}" destId="{7AAC198C-FAC8-4EDC-B0D5-413BAD80900E}" srcOrd="2" destOrd="0" presId="urn:microsoft.com/office/officeart/2005/8/layout/vList2"/>
    <dgm:cxn modelId="{1F6276D1-1BBF-47C4-A306-BC1A8ECA23DC}" type="presParOf" srcId="{FA8FB529-B7B7-43AD-9148-7BC7B373D3B8}" destId="{3384E2C6-E966-4D7A-AF1A-1482C64D564F}" srcOrd="3" destOrd="0" presId="urn:microsoft.com/office/officeart/2005/8/layout/vList2"/>
    <dgm:cxn modelId="{075F634A-4E7B-4E35-A806-FF76D4E05F6A}" type="presParOf" srcId="{FA8FB529-B7B7-43AD-9148-7BC7B373D3B8}" destId="{18539D57-CB00-4F2E-839C-4D2004528BC0}" srcOrd="4" destOrd="0" presId="urn:microsoft.com/office/officeart/2005/8/layout/vList2"/>
    <dgm:cxn modelId="{9FF0E13B-F391-4857-BB24-D64B51DDB686}" type="presParOf" srcId="{FA8FB529-B7B7-43AD-9148-7BC7B373D3B8}" destId="{B09624B3-EDC9-4197-9FBB-79A60EEF2CAE}" srcOrd="5" destOrd="0" presId="urn:microsoft.com/office/officeart/2005/8/layout/vList2"/>
    <dgm:cxn modelId="{0906C92F-69E1-45A6-8814-419C2A189810}" type="presParOf" srcId="{FA8FB529-B7B7-43AD-9148-7BC7B373D3B8}" destId="{797ADABE-BA0D-4117-9689-59733237B930}"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6FEDE2-3D13-45D3-8A67-7137FF5CC96C}"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en-US"/>
        </a:p>
      </dgm:t>
    </dgm:pt>
    <dgm:pt modelId="{DE810A94-78FC-4345-A6F4-DE6ED6520E81}">
      <dgm:prSet/>
      <dgm:spPr/>
      <dgm:t>
        <a:bodyPr/>
        <a:lstStyle/>
        <a:p>
          <a:r>
            <a:rPr lang="da-DK" dirty="0"/>
            <a:t>Udfyld skemaet på næste slide. Kopier det evt. ind i et andet dokument så der bliver lidt mere plads</a:t>
          </a:r>
          <a:endParaRPr lang="en-US" dirty="0"/>
        </a:p>
      </dgm:t>
    </dgm:pt>
    <dgm:pt modelId="{7C694038-42E1-406F-A181-02AA74F92E26}" type="parTrans" cxnId="{31456CCC-FDB0-459F-9F71-55511C1C7616}">
      <dgm:prSet/>
      <dgm:spPr/>
      <dgm:t>
        <a:bodyPr/>
        <a:lstStyle/>
        <a:p>
          <a:endParaRPr lang="en-US"/>
        </a:p>
      </dgm:t>
    </dgm:pt>
    <dgm:pt modelId="{D72A0BD5-7D02-46C9-A760-DC9D79F91E90}" type="sibTrans" cxnId="{31456CCC-FDB0-459F-9F71-55511C1C7616}">
      <dgm:prSet/>
      <dgm:spPr/>
      <dgm:t>
        <a:bodyPr/>
        <a:lstStyle/>
        <a:p>
          <a:endParaRPr lang="en-US"/>
        </a:p>
      </dgm:t>
    </dgm:pt>
    <dgm:pt modelId="{B3CC160C-C763-4C9C-8C7E-667638CE67AC}">
      <dgm:prSet/>
      <dgm:spPr/>
      <dgm:t>
        <a:bodyPr/>
        <a:lstStyle/>
        <a:p>
          <a:r>
            <a:rPr lang="da-DK"/>
            <a:t>Brug det periodiske system til at undersøge atomsymbol, atomnummer, gruppe og periode for de 12 grundstoffer.</a:t>
          </a:r>
          <a:endParaRPr lang="en-US"/>
        </a:p>
      </dgm:t>
    </dgm:pt>
    <dgm:pt modelId="{33ADA6DD-31F4-46D7-AA57-6EEA0EEB76B1}" type="parTrans" cxnId="{AF32810A-4DBF-4639-A2BA-666B3947BE6E}">
      <dgm:prSet/>
      <dgm:spPr/>
      <dgm:t>
        <a:bodyPr/>
        <a:lstStyle/>
        <a:p>
          <a:endParaRPr lang="en-US"/>
        </a:p>
      </dgm:t>
    </dgm:pt>
    <dgm:pt modelId="{35E68277-0A02-4B36-9731-5C0995AC8791}" type="sibTrans" cxnId="{AF32810A-4DBF-4639-A2BA-666B3947BE6E}">
      <dgm:prSet/>
      <dgm:spPr/>
      <dgm:t>
        <a:bodyPr/>
        <a:lstStyle/>
        <a:p>
          <a:endParaRPr lang="en-US"/>
        </a:p>
      </dgm:t>
    </dgm:pt>
    <dgm:pt modelId="{27071456-4106-4CBB-B6A3-7BC554B46B44}">
      <dgm:prSet/>
      <dgm:spPr/>
      <dgm:t>
        <a:bodyPr/>
        <a:lstStyle/>
        <a:p>
          <a:r>
            <a:rPr lang="da-DK"/>
            <a:t>Brug en AI model til at finde svaret på deres funktion i en mobiltelefon. </a:t>
          </a:r>
          <a:endParaRPr lang="en-US"/>
        </a:p>
      </dgm:t>
    </dgm:pt>
    <dgm:pt modelId="{A7811DBE-160F-4ACF-A8F5-13690C217B7C}" type="parTrans" cxnId="{EE0E7875-C653-49B0-ACAB-B568AAF1DB28}">
      <dgm:prSet/>
      <dgm:spPr/>
      <dgm:t>
        <a:bodyPr/>
        <a:lstStyle/>
        <a:p>
          <a:endParaRPr lang="en-US"/>
        </a:p>
      </dgm:t>
    </dgm:pt>
    <dgm:pt modelId="{53610F53-1540-4A5C-9A89-7538DEEDFA14}" type="sibTrans" cxnId="{EE0E7875-C653-49B0-ACAB-B568AAF1DB28}">
      <dgm:prSet/>
      <dgm:spPr/>
      <dgm:t>
        <a:bodyPr/>
        <a:lstStyle/>
        <a:p>
          <a:endParaRPr lang="en-US"/>
        </a:p>
      </dgm:t>
    </dgm:pt>
    <dgm:pt modelId="{1BEC0B35-6F2F-4981-A704-E9A6E0B78C75}" type="pres">
      <dgm:prSet presAssocID="{626FEDE2-3D13-45D3-8A67-7137FF5CC96C}" presName="linear" presStyleCnt="0">
        <dgm:presLayoutVars>
          <dgm:animLvl val="lvl"/>
          <dgm:resizeHandles val="exact"/>
        </dgm:presLayoutVars>
      </dgm:prSet>
      <dgm:spPr/>
    </dgm:pt>
    <dgm:pt modelId="{2B3B832E-7077-49C5-8FB9-07200153765C}" type="pres">
      <dgm:prSet presAssocID="{DE810A94-78FC-4345-A6F4-DE6ED6520E81}" presName="parentText" presStyleLbl="node1" presStyleIdx="0" presStyleCnt="3">
        <dgm:presLayoutVars>
          <dgm:chMax val="0"/>
          <dgm:bulletEnabled val="1"/>
        </dgm:presLayoutVars>
      </dgm:prSet>
      <dgm:spPr/>
    </dgm:pt>
    <dgm:pt modelId="{0A8B1CD3-E565-4152-AF53-616E4BB9A85A}" type="pres">
      <dgm:prSet presAssocID="{D72A0BD5-7D02-46C9-A760-DC9D79F91E90}" presName="spacer" presStyleCnt="0"/>
      <dgm:spPr/>
    </dgm:pt>
    <dgm:pt modelId="{AD4940EE-B494-414E-9845-1A51A75EF46C}" type="pres">
      <dgm:prSet presAssocID="{B3CC160C-C763-4C9C-8C7E-667638CE67AC}" presName="parentText" presStyleLbl="node1" presStyleIdx="1" presStyleCnt="3">
        <dgm:presLayoutVars>
          <dgm:chMax val="0"/>
          <dgm:bulletEnabled val="1"/>
        </dgm:presLayoutVars>
      </dgm:prSet>
      <dgm:spPr/>
    </dgm:pt>
    <dgm:pt modelId="{37482493-85B9-4F2C-AE34-862A31F46526}" type="pres">
      <dgm:prSet presAssocID="{35E68277-0A02-4B36-9731-5C0995AC8791}" presName="spacer" presStyleCnt="0"/>
      <dgm:spPr/>
    </dgm:pt>
    <dgm:pt modelId="{96777621-5D35-4BEF-8882-89507DD4431F}" type="pres">
      <dgm:prSet presAssocID="{27071456-4106-4CBB-B6A3-7BC554B46B44}" presName="parentText" presStyleLbl="node1" presStyleIdx="2" presStyleCnt="3">
        <dgm:presLayoutVars>
          <dgm:chMax val="0"/>
          <dgm:bulletEnabled val="1"/>
        </dgm:presLayoutVars>
      </dgm:prSet>
      <dgm:spPr/>
    </dgm:pt>
  </dgm:ptLst>
  <dgm:cxnLst>
    <dgm:cxn modelId="{B3BAC607-1AD0-4A95-9AAE-1D36628F543D}" type="presOf" srcId="{B3CC160C-C763-4C9C-8C7E-667638CE67AC}" destId="{AD4940EE-B494-414E-9845-1A51A75EF46C}" srcOrd="0" destOrd="0" presId="urn:microsoft.com/office/officeart/2005/8/layout/vList2"/>
    <dgm:cxn modelId="{AF32810A-4DBF-4639-A2BA-666B3947BE6E}" srcId="{626FEDE2-3D13-45D3-8A67-7137FF5CC96C}" destId="{B3CC160C-C763-4C9C-8C7E-667638CE67AC}" srcOrd="1" destOrd="0" parTransId="{33ADA6DD-31F4-46D7-AA57-6EEA0EEB76B1}" sibTransId="{35E68277-0A02-4B36-9731-5C0995AC8791}"/>
    <dgm:cxn modelId="{EB1E415D-A6FE-48A5-B471-3D938880D814}" type="presOf" srcId="{DE810A94-78FC-4345-A6F4-DE6ED6520E81}" destId="{2B3B832E-7077-49C5-8FB9-07200153765C}" srcOrd="0" destOrd="0" presId="urn:microsoft.com/office/officeart/2005/8/layout/vList2"/>
    <dgm:cxn modelId="{EE0E7875-C653-49B0-ACAB-B568AAF1DB28}" srcId="{626FEDE2-3D13-45D3-8A67-7137FF5CC96C}" destId="{27071456-4106-4CBB-B6A3-7BC554B46B44}" srcOrd="2" destOrd="0" parTransId="{A7811DBE-160F-4ACF-A8F5-13690C217B7C}" sibTransId="{53610F53-1540-4A5C-9A89-7538DEEDFA14}"/>
    <dgm:cxn modelId="{6E621B76-0BCC-487F-B636-86D400B809EC}" type="presOf" srcId="{27071456-4106-4CBB-B6A3-7BC554B46B44}" destId="{96777621-5D35-4BEF-8882-89507DD4431F}" srcOrd="0" destOrd="0" presId="urn:microsoft.com/office/officeart/2005/8/layout/vList2"/>
    <dgm:cxn modelId="{31456CCC-FDB0-459F-9F71-55511C1C7616}" srcId="{626FEDE2-3D13-45D3-8A67-7137FF5CC96C}" destId="{DE810A94-78FC-4345-A6F4-DE6ED6520E81}" srcOrd="0" destOrd="0" parTransId="{7C694038-42E1-406F-A181-02AA74F92E26}" sibTransId="{D72A0BD5-7D02-46C9-A760-DC9D79F91E90}"/>
    <dgm:cxn modelId="{41CAACCF-D83A-4941-ACF3-A72CF63FE15B}" type="presOf" srcId="{626FEDE2-3D13-45D3-8A67-7137FF5CC96C}" destId="{1BEC0B35-6F2F-4981-A704-E9A6E0B78C75}" srcOrd="0" destOrd="0" presId="urn:microsoft.com/office/officeart/2005/8/layout/vList2"/>
    <dgm:cxn modelId="{FF906A7D-5813-44EF-BF1A-35063AF0B06A}" type="presParOf" srcId="{1BEC0B35-6F2F-4981-A704-E9A6E0B78C75}" destId="{2B3B832E-7077-49C5-8FB9-07200153765C}" srcOrd="0" destOrd="0" presId="urn:microsoft.com/office/officeart/2005/8/layout/vList2"/>
    <dgm:cxn modelId="{F3CCF48D-71B0-43A0-A333-B5DCACDBA2C0}" type="presParOf" srcId="{1BEC0B35-6F2F-4981-A704-E9A6E0B78C75}" destId="{0A8B1CD3-E565-4152-AF53-616E4BB9A85A}" srcOrd="1" destOrd="0" presId="urn:microsoft.com/office/officeart/2005/8/layout/vList2"/>
    <dgm:cxn modelId="{CD0A769A-B161-4E32-BAF2-53F66D6FC160}" type="presParOf" srcId="{1BEC0B35-6F2F-4981-A704-E9A6E0B78C75}" destId="{AD4940EE-B494-414E-9845-1A51A75EF46C}" srcOrd="2" destOrd="0" presId="urn:microsoft.com/office/officeart/2005/8/layout/vList2"/>
    <dgm:cxn modelId="{7E80C99C-B09B-4AD0-955C-D178FA25097A}" type="presParOf" srcId="{1BEC0B35-6F2F-4981-A704-E9A6E0B78C75}" destId="{37482493-85B9-4F2C-AE34-862A31F46526}" srcOrd="3" destOrd="0" presId="urn:microsoft.com/office/officeart/2005/8/layout/vList2"/>
    <dgm:cxn modelId="{C001E4C2-B869-417B-B0D5-1141DB4920F6}" type="presParOf" srcId="{1BEC0B35-6F2F-4981-A704-E9A6E0B78C75}" destId="{96777621-5D35-4BEF-8882-89507DD4431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1B37C9-1DAA-4886-9D7D-9CAB374F9321}">
      <dsp:nvSpPr>
        <dsp:cNvPr id="0" name=""/>
        <dsp:cNvSpPr/>
      </dsp:nvSpPr>
      <dsp:spPr>
        <a:xfrm>
          <a:off x="0" y="286733"/>
          <a:ext cx="6666833" cy="1174753"/>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da-DK" sz="2100" kern="1200" dirty="0"/>
            <a:t>Diplomingeniøruddannelsen kan bl.a. tages på DTU men også andre uddannelsesinstitutioner </a:t>
          </a:r>
          <a:endParaRPr lang="en-US" sz="2100" kern="1200" dirty="0"/>
        </a:p>
      </dsp:txBody>
      <dsp:txXfrm>
        <a:off x="57347" y="344080"/>
        <a:ext cx="6552139" cy="1060059"/>
      </dsp:txXfrm>
    </dsp:sp>
    <dsp:sp modelId="{7AAC198C-FAC8-4EDC-B0D5-413BAD80900E}">
      <dsp:nvSpPr>
        <dsp:cNvPr id="0" name=""/>
        <dsp:cNvSpPr/>
      </dsp:nvSpPr>
      <dsp:spPr>
        <a:xfrm>
          <a:off x="0" y="1521966"/>
          <a:ext cx="6666833" cy="1174753"/>
        </a:xfrm>
        <a:prstGeom prst="roundRect">
          <a:avLst/>
        </a:prstGeom>
        <a:gradFill rotWithShape="0">
          <a:gsLst>
            <a:gs pos="0">
              <a:schemeClr val="accent2">
                <a:hueOff val="1891709"/>
                <a:satOff val="5125"/>
                <a:lumOff val="-4052"/>
                <a:alphaOff val="0"/>
                <a:satMod val="103000"/>
                <a:lumMod val="102000"/>
                <a:tint val="94000"/>
              </a:schemeClr>
            </a:gs>
            <a:gs pos="50000">
              <a:schemeClr val="accent2">
                <a:hueOff val="1891709"/>
                <a:satOff val="5125"/>
                <a:lumOff val="-4052"/>
                <a:alphaOff val="0"/>
                <a:satMod val="110000"/>
                <a:lumMod val="100000"/>
                <a:shade val="100000"/>
              </a:schemeClr>
            </a:gs>
            <a:gs pos="100000">
              <a:schemeClr val="accent2">
                <a:hueOff val="1891709"/>
                <a:satOff val="5125"/>
                <a:lumOff val="-405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da-DK" sz="2100" kern="1200" dirty="0"/>
            <a:t>Diplomingeniøruddannelsen er en erhvervsrettet, anvendelsesorienteret og tværfaglig uddannelse på tre et halvt år.</a:t>
          </a:r>
          <a:endParaRPr lang="en-US" sz="2100" kern="1200" dirty="0"/>
        </a:p>
      </dsp:txBody>
      <dsp:txXfrm>
        <a:off x="57347" y="1579313"/>
        <a:ext cx="6552139" cy="1060059"/>
      </dsp:txXfrm>
    </dsp:sp>
    <dsp:sp modelId="{18539D57-CB00-4F2E-839C-4D2004528BC0}">
      <dsp:nvSpPr>
        <dsp:cNvPr id="0" name=""/>
        <dsp:cNvSpPr/>
      </dsp:nvSpPr>
      <dsp:spPr>
        <a:xfrm>
          <a:off x="0" y="2757199"/>
          <a:ext cx="6666833" cy="1174753"/>
        </a:xfrm>
        <a:prstGeom prst="roundRect">
          <a:avLst/>
        </a:prstGeom>
        <a:gradFill rotWithShape="0">
          <a:gsLst>
            <a:gs pos="0">
              <a:schemeClr val="accent2">
                <a:hueOff val="3783419"/>
                <a:satOff val="10250"/>
                <a:lumOff val="-8105"/>
                <a:alphaOff val="0"/>
                <a:satMod val="103000"/>
                <a:lumMod val="102000"/>
                <a:tint val="94000"/>
              </a:schemeClr>
            </a:gs>
            <a:gs pos="50000">
              <a:schemeClr val="accent2">
                <a:hueOff val="3783419"/>
                <a:satOff val="10250"/>
                <a:lumOff val="-8105"/>
                <a:alphaOff val="0"/>
                <a:satMod val="110000"/>
                <a:lumMod val="100000"/>
                <a:shade val="100000"/>
              </a:schemeClr>
            </a:gs>
            <a:gs pos="100000">
              <a:schemeClr val="accent2">
                <a:hueOff val="3783419"/>
                <a:satOff val="10250"/>
                <a:lumOff val="-810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da-DK" sz="2100" kern="1200"/>
            <a:t>HF er adgangsgivende til Diplomingeniøruddannelsen, men Matematik skal opgraderes til A-niveau og fysik skal opgraderes til B-niveau på de fleste retninger.</a:t>
          </a:r>
          <a:endParaRPr lang="en-US" sz="2100" kern="1200"/>
        </a:p>
      </dsp:txBody>
      <dsp:txXfrm>
        <a:off x="57347" y="2814546"/>
        <a:ext cx="6552139" cy="1060059"/>
      </dsp:txXfrm>
    </dsp:sp>
    <dsp:sp modelId="{797ADABE-BA0D-4117-9689-59733237B930}">
      <dsp:nvSpPr>
        <dsp:cNvPr id="0" name=""/>
        <dsp:cNvSpPr/>
      </dsp:nvSpPr>
      <dsp:spPr>
        <a:xfrm>
          <a:off x="0" y="3992433"/>
          <a:ext cx="6666833" cy="1174753"/>
        </a:xfrm>
        <a:prstGeom prst="roundRect">
          <a:avLst/>
        </a:prstGeom>
        <a:gradFill rotWithShape="0">
          <a:gsLst>
            <a:gs pos="0">
              <a:schemeClr val="accent2">
                <a:hueOff val="5675128"/>
                <a:satOff val="15375"/>
                <a:lumOff val="-12157"/>
                <a:alphaOff val="0"/>
                <a:satMod val="103000"/>
                <a:lumMod val="102000"/>
                <a:tint val="94000"/>
              </a:schemeClr>
            </a:gs>
            <a:gs pos="50000">
              <a:schemeClr val="accent2">
                <a:hueOff val="5675128"/>
                <a:satOff val="15375"/>
                <a:lumOff val="-12157"/>
                <a:alphaOff val="0"/>
                <a:satMod val="110000"/>
                <a:lumMod val="100000"/>
                <a:shade val="100000"/>
              </a:schemeClr>
            </a:gs>
            <a:gs pos="100000">
              <a:schemeClr val="accent2">
                <a:hueOff val="5675128"/>
                <a:satOff val="15375"/>
                <a:lumOff val="-1215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da-DK" sz="2100" kern="1200"/>
            <a:t>En Diplomingeniør tjener ca. 35.000 til 65.000 om måneden</a:t>
          </a:r>
          <a:endParaRPr lang="en-US" sz="2100" kern="1200"/>
        </a:p>
      </dsp:txBody>
      <dsp:txXfrm>
        <a:off x="57347" y="4049780"/>
        <a:ext cx="6552139" cy="10600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3B832E-7077-49C5-8FB9-07200153765C}">
      <dsp:nvSpPr>
        <dsp:cNvPr id="0" name=""/>
        <dsp:cNvSpPr/>
      </dsp:nvSpPr>
      <dsp:spPr>
        <a:xfrm>
          <a:off x="0" y="336740"/>
          <a:ext cx="6666833" cy="1539719"/>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da-DK" sz="2800" kern="1200" dirty="0"/>
            <a:t>Udfyld skemaet på næste slide. Kopier det evt. ind i et andet dokument så der bliver lidt mere plads</a:t>
          </a:r>
          <a:endParaRPr lang="en-US" sz="2800" kern="1200" dirty="0"/>
        </a:p>
      </dsp:txBody>
      <dsp:txXfrm>
        <a:off x="75163" y="411903"/>
        <a:ext cx="6516507" cy="1389393"/>
      </dsp:txXfrm>
    </dsp:sp>
    <dsp:sp modelId="{AD4940EE-B494-414E-9845-1A51A75EF46C}">
      <dsp:nvSpPr>
        <dsp:cNvPr id="0" name=""/>
        <dsp:cNvSpPr/>
      </dsp:nvSpPr>
      <dsp:spPr>
        <a:xfrm>
          <a:off x="0" y="1957100"/>
          <a:ext cx="6666833" cy="1539719"/>
        </a:xfrm>
        <a:prstGeom prst="roundRect">
          <a:avLst/>
        </a:prstGeom>
        <a:gradFill rotWithShape="0">
          <a:gsLst>
            <a:gs pos="0">
              <a:schemeClr val="accent5">
                <a:hueOff val="-8580357"/>
                <a:satOff val="11491"/>
                <a:lumOff val="7844"/>
                <a:alphaOff val="0"/>
                <a:satMod val="103000"/>
                <a:lumMod val="102000"/>
                <a:tint val="94000"/>
              </a:schemeClr>
            </a:gs>
            <a:gs pos="50000">
              <a:schemeClr val="accent5">
                <a:hueOff val="-8580357"/>
                <a:satOff val="11491"/>
                <a:lumOff val="7844"/>
                <a:alphaOff val="0"/>
                <a:satMod val="110000"/>
                <a:lumMod val="100000"/>
                <a:shade val="100000"/>
              </a:schemeClr>
            </a:gs>
            <a:gs pos="100000">
              <a:schemeClr val="accent5">
                <a:hueOff val="-8580357"/>
                <a:satOff val="11491"/>
                <a:lumOff val="784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da-DK" sz="2800" kern="1200"/>
            <a:t>Brug det periodiske system til at undersøge atomsymbol, atomnummer, gruppe og periode for de 12 grundstoffer.</a:t>
          </a:r>
          <a:endParaRPr lang="en-US" sz="2800" kern="1200"/>
        </a:p>
      </dsp:txBody>
      <dsp:txXfrm>
        <a:off x="75163" y="2032263"/>
        <a:ext cx="6516507" cy="1389393"/>
      </dsp:txXfrm>
    </dsp:sp>
    <dsp:sp modelId="{96777621-5D35-4BEF-8882-89507DD4431F}">
      <dsp:nvSpPr>
        <dsp:cNvPr id="0" name=""/>
        <dsp:cNvSpPr/>
      </dsp:nvSpPr>
      <dsp:spPr>
        <a:xfrm>
          <a:off x="0" y="3577460"/>
          <a:ext cx="6666833" cy="1539719"/>
        </a:xfrm>
        <a:prstGeom prst="roundRect">
          <a:avLst/>
        </a:prstGeom>
        <a:gradFill rotWithShape="0">
          <a:gsLst>
            <a:gs pos="0">
              <a:schemeClr val="accent5">
                <a:hueOff val="-17160714"/>
                <a:satOff val="22983"/>
                <a:lumOff val="15687"/>
                <a:alphaOff val="0"/>
                <a:satMod val="103000"/>
                <a:lumMod val="102000"/>
                <a:tint val="94000"/>
              </a:schemeClr>
            </a:gs>
            <a:gs pos="50000">
              <a:schemeClr val="accent5">
                <a:hueOff val="-17160714"/>
                <a:satOff val="22983"/>
                <a:lumOff val="15687"/>
                <a:alphaOff val="0"/>
                <a:satMod val="110000"/>
                <a:lumMod val="100000"/>
                <a:shade val="100000"/>
              </a:schemeClr>
            </a:gs>
            <a:gs pos="100000">
              <a:schemeClr val="accent5">
                <a:hueOff val="-17160714"/>
                <a:satOff val="22983"/>
                <a:lumOff val="1568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da-DK" sz="2800" kern="1200"/>
            <a:t>Brug en AI model til at finde svaret på deres funktion i en mobiltelefon. </a:t>
          </a:r>
          <a:endParaRPr lang="en-US" sz="2800" kern="1200"/>
        </a:p>
      </dsp:txBody>
      <dsp:txXfrm>
        <a:off x="75163" y="3652623"/>
        <a:ext cx="6516507" cy="138939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3FB668-D642-4A15-8165-83ED4F8626C2}" type="datetimeFigureOut">
              <a:rPr lang="da-DK" smtClean="0"/>
              <a:t>26-06-2026</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20732B-73C9-41CA-8522-9F521FEC0022}" type="slidenum">
              <a:rPr lang="da-DK" smtClean="0"/>
              <a:t>‹nr.›</a:t>
            </a:fld>
            <a:endParaRPr lang="da-DK"/>
          </a:p>
        </p:txBody>
      </p:sp>
    </p:spTree>
    <p:extLst>
      <p:ext uri="{BB962C8B-B14F-4D97-AF65-F5344CB8AC3E}">
        <p14:creationId xmlns:p14="http://schemas.microsoft.com/office/powerpoint/2010/main" val="2449506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1020732B-73C9-41CA-8522-9F521FEC0022}" type="slidenum">
              <a:rPr lang="da-DK" smtClean="0"/>
              <a:t>7</a:t>
            </a:fld>
            <a:endParaRPr lang="da-DK"/>
          </a:p>
        </p:txBody>
      </p:sp>
    </p:spTree>
    <p:extLst>
      <p:ext uri="{BB962C8B-B14F-4D97-AF65-F5344CB8AC3E}">
        <p14:creationId xmlns:p14="http://schemas.microsoft.com/office/powerpoint/2010/main" val="2481372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endParaRPr lang="en-US" dirty="0"/>
          </a:p>
        </p:txBody>
      </p:sp>
      <p:sp>
        <p:nvSpPr>
          <p:cNvPr id="4" name="Date Placeholder 3"/>
          <p:cNvSpPr>
            <a:spLocks noGrp="1"/>
          </p:cNvSpPr>
          <p:nvPr>
            <p:ph type="dt" sz="half" idx="10"/>
          </p:nvPr>
        </p:nvSpPr>
        <p:spPr/>
        <p:txBody>
          <a:bodyPr/>
          <a:lstStyle/>
          <a:p>
            <a:fld id="{0C726D52-75BA-48D5-B6D9-D2FB2BA66025}" type="datetimeFigureOut">
              <a:rPr lang="da-DK" smtClean="0"/>
              <a:t>26-06-2026</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1441047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Vertical Text Placeholder 2"/>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0C726D52-75BA-48D5-B6D9-D2FB2BA66025}" type="datetimeFigureOut">
              <a:rPr lang="da-DK" smtClean="0"/>
              <a:t>26-06-2026</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1016782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da-DK"/>
              <a:t>Klik for at redigere titeltypografien i masteren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0C726D52-75BA-48D5-B6D9-D2FB2BA66025}" type="datetimeFigureOut">
              <a:rPr lang="da-DK" smtClean="0"/>
              <a:t>26-06-2026</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1165389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Content Placeholder 2"/>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10"/>
          </p:nvPr>
        </p:nvSpPr>
        <p:spPr/>
        <p:txBody>
          <a:bodyPr/>
          <a:lstStyle/>
          <a:p>
            <a:fld id="{0C726D52-75BA-48D5-B6D9-D2FB2BA66025}" type="datetimeFigureOut">
              <a:rPr lang="da-DK" smtClean="0"/>
              <a:t>26-06-2026</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3448694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a-DK"/>
              <a:t>Klik for at redigere teksttypografierne i masteren</a:t>
            </a:r>
          </a:p>
        </p:txBody>
      </p:sp>
      <p:sp>
        <p:nvSpPr>
          <p:cNvPr id="4" name="Date Placeholder 3"/>
          <p:cNvSpPr>
            <a:spLocks noGrp="1"/>
          </p:cNvSpPr>
          <p:nvPr>
            <p:ph type="dt" sz="half" idx="10"/>
          </p:nvPr>
        </p:nvSpPr>
        <p:spPr/>
        <p:txBody>
          <a:bodyPr/>
          <a:lstStyle/>
          <a:p>
            <a:fld id="{0C726D52-75BA-48D5-B6D9-D2FB2BA66025}" type="datetimeFigureOut">
              <a:rPr lang="da-DK" smtClean="0"/>
              <a:t>26-06-2026</a:t>
            </a:fld>
            <a:endParaRPr lang="da-DK"/>
          </a:p>
        </p:txBody>
      </p:sp>
      <p:sp>
        <p:nvSpPr>
          <p:cNvPr id="5" name="Footer Placeholder 4"/>
          <p:cNvSpPr>
            <a:spLocks noGrp="1"/>
          </p:cNvSpPr>
          <p:nvPr>
            <p:ph type="ftr" sz="quarter" idx="11"/>
          </p:nvPr>
        </p:nvSpPr>
        <p:spPr/>
        <p:txBody>
          <a:bodyPr/>
          <a:lstStyle/>
          <a:p>
            <a:endParaRPr lang="da-DK"/>
          </a:p>
        </p:txBody>
      </p:sp>
      <p:sp>
        <p:nvSpPr>
          <p:cNvPr id="6" name="Slide Number Placeholder 5"/>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34099073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5" name="Date Placeholder 4"/>
          <p:cNvSpPr>
            <a:spLocks noGrp="1"/>
          </p:cNvSpPr>
          <p:nvPr>
            <p:ph type="dt" sz="half" idx="10"/>
          </p:nvPr>
        </p:nvSpPr>
        <p:spPr/>
        <p:txBody>
          <a:bodyPr/>
          <a:lstStyle/>
          <a:p>
            <a:fld id="{0C726D52-75BA-48D5-B6D9-D2FB2BA66025}" type="datetimeFigureOut">
              <a:rPr lang="da-DK" smtClean="0"/>
              <a:t>26-06-2026</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1339595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da-DK"/>
              <a:t>Klik for at redigere titeltypografien i masteren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Content Placeholder 3"/>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Content Placeholder 5"/>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7" name="Date Placeholder 6"/>
          <p:cNvSpPr>
            <a:spLocks noGrp="1"/>
          </p:cNvSpPr>
          <p:nvPr>
            <p:ph type="dt" sz="half" idx="10"/>
          </p:nvPr>
        </p:nvSpPr>
        <p:spPr/>
        <p:txBody>
          <a:bodyPr/>
          <a:lstStyle/>
          <a:p>
            <a:fld id="{0C726D52-75BA-48D5-B6D9-D2FB2BA66025}" type="datetimeFigureOut">
              <a:rPr lang="da-DK" smtClean="0"/>
              <a:t>26-06-2026</a:t>
            </a:fld>
            <a:endParaRPr lang="da-DK"/>
          </a:p>
        </p:txBody>
      </p:sp>
      <p:sp>
        <p:nvSpPr>
          <p:cNvPr id="8" name="Footer Placeholder 7"/>
          <p:cNvSpPr>
            <a:spLocks noGrp="1"/>
          </p:cNvSpPr>
          <p:nvPr>
            <p:ph type="ftr" sz="quarter" idx="11"/>
          </p:nvPr>
        </p:nvSpPr>
        <p:spPr/>
        <p:txBody>
          <a:bodyPr/>
          <a:lstStyle/>
          <a:p>
            <a:endParaRPr lang="da-DK"/>
          </a:p>
        </p:txBody>
      </p:sp>
      <p:sp>
        <p:nvSpPr>
          <p:cNvPr id="9" name="Slide Number Placeholder 8"/>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413880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a-DK"/>
              <a:t>Klik for at redigere titeltypografien i masteren</a:t>
            </a:r>
            <a:endParaRPr lang="en-US" dirty="0"/>
          </a:p>
        </p:txBody>
      </p:sp>
      <p:sp>
        <p:nvSpPr>
          <p:cNvPr id="3" name="Date Placeholder 2"/>
          <p:cNvSpPr>
            <a:spLocks noGrp="1"/>
          </p:cNvSpPr>
          <p:nvPr>
            <p:ph type="dt" sz="half" idx="10"/>
          </p:nvPr>
        </p:nvSpPr>
        <p:spPr/>
        <p:txBody>
          <a:bodyPr/>
          <a:lstStyle/>
          <a:p>
            <a:fld id="{0C726D52-75BA-48D5-B6D9-D2FB2BA66025}" type="datetimeFigureOut">
              <a:rPr lang="da-DK" smtClean="0"/>
              <a:t>26-06-2026</a:t>
            </a:fld>
            <a:endParaRPr lang="da-DK"/>
          </a:p>
        </p:txBody>
      </p:sp>
      <p:sp>
        <p:nvSpPr>
          <p:cNvPr id="4" name="Footer Placeholder 3"/>
          <p:cNvSpPr>
            <a:spLocks noGrp="1"/>
          </p:cNvSpPr>
          <p:nvPr>
            <p:ph type="ftr" sz="quarter" idx="11"/>
          </p:nvPr>
        </p:nvSpPr>
        <p:spPr/>
        <p:txBody>
          <a:bodyPr/>
          <a:lstStyle/>
          <a:p>
            <a:endParaRPr lang="da-DK"/>
          </a:p>
        </p:txBody>
      </p:sp>
      <p:sp>
        <p:nvSpPr>
          <p:cNvPr id="5" name="Slide Number Placeholder 4"/>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3046260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26D52-75BA-48D5-B6D9-D2FB2BA66025}" type="datetimeFigureOut">
              <a:rPr lang="da-DK" smtClean="0"/>
              <a:t>26-06-2026</a:t>
            </a:fld>
            <a:endParaRPr lang="da-DK"/>
          </a:p>
        </p:txBody>
      </p:sp>
      <p:sp>
        <p:nvSpPr>
          <p:cNvPr id="3" name="Footer Placeholder 2"/>
          <p:cNvSpPr>
            <a:spLocks noGrp="1"/>
          </p:cNvSpPr>
          <p:nvPr>
            <p:ph type="ftr" sz="quarter" idx="11"/>
          </p:nvPr>
        </p:nvSpPr>
        <p:spPr/>
        <p:txBody>
          <a:bodyPr/>
          <a:lstStyle/>
          <a:p>
            <a:endParaRPr lang="da-DK"/>
          </a:p>
        </p:txBody>
      </p:sp>
      <p:sp>
        <p:nvSpPr>
          <p:cNvPr id="4" name="Slide Number Placeholder 3"/>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1293470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Date Placeholder 4"/>
          <p:cNvSpPr>
            <a:spLocks noGrp="1"/>
          </p:cNvSpPr>
          <p:nvPr>
            <p:ph type="dt" sz="half" idx="10"/>
          </p:nvPr>
        </p:nvSpPr>
        <p:spPr/>
        <p:txBody>
          <a:bodyPr/>
          <a:lstStyle/>
          <a:p>
            <a:fld id="{0C726D52-75BA-48D5-B6D9-D2FB2BA66025}" type="datetimeFigureOut">
              <a:rPr lang="da-DK" smtClean="0"/>
              <a:t>26-06-2026</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2833691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a-DK"/>
              <a:t>Klik på ikonet for at tilføje et billede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Date Placeholder 4"/>
          <p:cNvSpPr>
            <a:spLocks noGrp="1"/>
          </p:cNvSpPr>
          <p:nvPr>
            <p:ph type="dt" sz="half" idx="10"/>
          </p:nvPr>
        </p:nvSpPr>
        <p:spPr/>
        <p:txBody>
          <a:bodyPr/>
          <a:lstStyle/>
          <a:p>
            <a:fld id="{0C726D52-75BA-48D5-B6D9-D2FB2BA66025}" type="datetimeFigureOut">
              <a:rPr lang="da-DK" smtClean="0"/>
              <a:t>26-06-2026</a:t>
            </a:fld>
            <a:endParaRPr lang="da-DK"/>
          </a:p>
        </p:txBody>
      </p:sp>
      <p:sp>
        <p:nvSpPr>
          <p:cNvPr id="6" name="Footer Placeholder 5"/>
          <p:cNvSpPr>
            <a:spLocks noGrp="1"/>
          </p:cNvSpPr>
          <p:nvPr>
            <p:ph type="ftr" sz="quarter" idx="11"/>
          </p:nvPr>
        </p:nvSpPr>
        <p:spPr/>
        <p:txBody>
          <a:bodyPr/>
          <a:lstStyle/>
          <a:p>
            <a:endParaRPr lang="da-DK"/>
          </a:p>
        </p:txBody>
      </p:sp>
      <p:sp>
        <p:nvSpPr>
          <p:cNvPr id="7" name="Slide Number Placeholder 6"/>
          <p:cNvSpPr>
            <a:spLocks noGrp="1"/>
          </p:cNvSpPr>
          <p:nvPr>
            <p:ph type="sldNum" sz="quarter" idx="12"/>
          </p:nvPr>
        </p:nvSpPr>
        <p:spPr/>
        <p:txBody>
          <a:bodyPr/>
          <a:lstStyle/>
          <a:p>
            <a:fld id="{38B82857-FF16-45FC-A1D6-9B3ECE35F654}" type="slidenum">
              <a:rPr lang="da-DK" smtClean="0"/>
              <a:t>‹nr.›</a:t>
            </a:fld>
            <a:endParaRPr lang="da-DK"/>
          </a:p>
        </p:txBody>
      </p:sp>
    </p:spTree>
    <p:extLst>
      <p:ext uri="{BB962C8B-B14F-4D97-AF65-F5344CB8AC3E}">
        <p14:creationId xmlns:p14="http://schemas.microsoft.com/office/powerpoint/2010/main" val="3811529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C726D52-75BA-48D5-B6D9-D2FB2BA66025}" type="datetimeFigureOut">
              <a:rPr lang="da-DK" smtClean="0"/>
              <a:t>26-06-2026</a:t>
            </a:fld>
            <a:endParaRPr lang="da-DK"/>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a-DK"/>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8B82857-FF16-45FC-A1D6-9B3ECE35F654}" type="slidenum">
              <a:rPr lang="da-DK" smtClean="0"/>
              <a:t>‹nr.›</a:t>
            </a:fld>
            <a:endParaRPr lang="da-DK"/>
          </a:p>
        </p:txBody>
      </p:sp>
    </p:spTree>
    <p:extLst>
      <p:ext uri="{BB962C8B-B14F-4D97-AF65-F5344CB8AC3E}">
        <p14:creationId xmlns:p14="http://schemas.microsoft.com/office/powerpoint/2010/main" val="1247005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nejtil5g.dk/raavarerne-der-bruges-i-mobiltelefonen/" TargetMode="External"/><Relationship Id="rId2" Type="http://schemas.openxmlformats.org/officeDocument/2006/relationships/hyperlink" Target="https://metalindustrien.dk/hvilke-metaller-er-der-i-en-bi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png"/><Relationship Id="rId16"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D9FBED-F1B2-A48D-0DD6-25922272BFEE}"/>
              </a:ext>
            </a:extLst>
          </p:cNvPr>
          <p:cNvSpPr>
            <a:spLocks noGrp="1"/>
          </p:cNvSpPr>
          <p:nvPr>
            <p:ph type="ctrTitle"/>
          </p:nvPr>
        </p:nvSpPr>
        <p:spPr/>
        <p:txBody>
          <a:bodyPr/>
          <a:lstStyle/>
          <a:p>
            <a:r>
              <a:rPr lang="da-DK" dirty="0"/>
              <a:t>Case om mobiltelefonen</a:t>
            </a:r>
          </a:p>
        </p:txBody>
      </p:sp>
      <p:sp>
        <p:nvSpPr>
          <p:cNvPr id="3" name="Undertitel 2">
            <a:extLst>
              <a:ext uri="{FF2B5EF4-FFF2-40B4-BE49-F238E27FC236}">
                <a16:creationId xmlns:a16="http://schemas.microsoft.com/office/drawing/2014/main" id="{AF6E2F97-7C82-F8AB-0369-1A40DB1A4B69}"/>
              </a:ext>
            </a:extLst>
          </p:cNvPr>
          <p:cNvSpPr>
            <a:spLocks noGrp="1"/>
          </p:cNvSpPr>
          <p:nvPr>
            <p:ph type="subTitle" idx="1"/>
          </p:nvPr>
        </p:nvSpPr>
        <p:spPr/>
        <p:txBody>
          <a:bodyPr/>
          <a:lstStyle/>
          <a:p>
            <a:r>
              <a:rPr lang="da-DK" dirty="0"/>
              <a:t>Du er nu en diplomingeniør i elektronik</a:t>
            </a:r>
          </a:p>
        </p:txBody>
      </p:sp>
    </p:spTree>
    <p:extLst>
      <p:ext uri="{BB962C8B-B14F-4D97-AF65-F5344CB8AC3E}">
        <p14:creationId xmlns:p14="http://schemas.microsoft.com/office/powerpoint/2010/main" val="123966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4B970992-3EB8-6B4C-7819-9C4F050C661A}"/>
              </a:ext>
            </a:extLst>
          </p:cNvPr>
          <p:cNvSpPr txBox="1"/>
          <p:nvPr/>
        </p:nvSpPr>
        <p:spPr>
          <a:xfrm>
            <a:off x="712381" y="582067"/>
            <a:ext cx="9930810" cy="5693866"/>
          </a:xfrm>
          <a:prstGeom prst="rect">
            <a:avLst/>
          </a:prstGeom>
          <a:noFill/>
        </p:spPr>
        <p:txBody>
          <a:bodyPr wrap="square">
            <a:spAutoFit/>
          </a:bodyPr>
          <a:lstStyle/>
          <a:p>
            <a:pPr>
              <a:buNone/>
            </a:pPr>
            <a:r>
              <a:rPr lang="da-DK" sz="2800" b="1" dirty="0"/>
              <a:t>Udvælgelse:</a:t>
            </a:r>
            <a:endParaRPr lang="da-DK" sz="2800" dirty="0"/>
          </a:p>
          <a:p>
            <a:pPr>
              <a:buFont typeface="Arial" panose="020B0604020202020204" pitchFamily="34" charset="0"/>
              <a:buChar char="•"/>
            </a:pPr>
            <a:r>
              <a:rPr lang="da-DK" sz="2800" b="1" dirty="0"/>
              <a:t>Komponent:</a:t>
            </a:r>
            <a:r>
              <a:rPr lang="da-DK" sz="2800" dirty="0"/>
              <a:t> Kabinet</a:t>
            </a:r>
          </a:p>
          <a:p>
            <a:pPr>
              <a:buFont typeface="Arial" panose="020B0604020202020204" pitchFamily="34" charset="0"/>
              <a:buChar char="•"/>
            </a:pPr>
            <a:r>
              <a:rPr lang="da-DK" sz="2800" b="1" dirty="0"/>
              <a:t>Kandidat 1:</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 (hvilke egenskaber gør det egnet?):</a:t>
            </a:r>
          </a:p>
          <a:p>
            <a:pPr>
              <a:buFont typeface="Arial" panose="020B0604020202020204" pitchFamily="34" charset="0"/>
              <a:buChar char="•"/>
            </a:pPr>
            <a:r>
              <a:rPr lang="da-DK" sz="2800" b="1" dirty="0"/>
              <a:t>Kandidat 2:</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a:t>
            </a:r>
            <a:endParaRPr lang="da-DK" dirty="0"/>
          </a:p>
        </p:txBody>
      </p:sp>
    </p:spTree>
    <p:extLst>
      <p:ext uri="{BB962C8B-B14F-4D97-AF65-F5344CB8AC3E}">
        <p14:creationId xmlns:p14="http://schemas.microsoft.com/office/powerpoint/2010/main" val="2729523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582DE825-FAD4-6210-1B41-19520B1D0E43}"/>
              </a:ext>
            </a:extLst>
          </p:cNvPr>
          <p:cNvSpPr txBox="1"/>
          <p:nvPr/>
        </p:nvSpPr>
        <p:spPr>
          <a:xfrm>
            <a:off x="457200" y="214438"/>
            <a:ext cx="8934007" cy="5693866"/>
          </a:xfrm>
          <a:prstGeom prst="rect">
            <a:avLst/>
          </a:prstGeom>
          <a:noFill/>
        </p:spPr>
        <p:txBody>
          <a:bodyPr wrap="square">
            <a:spAutoFit/>
          </a:bodyPr>
          <a:lstStyle/>
          <a:p>
            <a:pPr>
              <a:buNone/>
            </a:pPr>
            <a:r>
              <a:rPr lang="da-DK" sz="2800" b="1" dirty="0"/>
              <a:t>Udvælgelse:</a:t>
            </a:r>
            <a:endParaRPr lang="da-DK" sz="2800" dirty="0"/>
          </a:p>
          <a:p>
            <a:pPr>
              <a:buFont typeface="Arial" panose="020B0604020202020204" pitchFamily="34" charset="0"/>
              <a:buChar char="•"/>
            </a:pPr>
            <a:r>
              <a:rPr lang="da-DK" sz="2800" b="1" dirty="0"/>
              <a:t>Komponent:</a:t>
            </a:r>
            <a:r>
              <a:rPr lang="da-DK" sz="2800" dirty="0"/>
              <a:t> Højtalere</a:t>
            </a:r>
          </a:p>
          <a:p>
            <a:pPr>
              <a:buFont typeface="Arial" panose="020B0604020202020204" pitchFamily="34" charset="0"/>
              <a:buChar char="•"/>
            </a:pPr>
            <a:r>
              <a:rPr lang="da-DK" sz="2800" b="1" dirty="0"/>
              <a:t>Kandidat 1:</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 (hvilke egenskaber gør det egnet?):</a:t>
            </a:r>
          </a:p>
          <a:p>
            <a:pPr>
              <a:buFont typeface="Arial" panose="020B0604020202020204" pitchFamily="34" charset="0"/>
              <a:buChar char="•"/>
            </a:pPr>
            <a:r>
              <a:rPr lang="da-DK" sz="2800" b="1" dirty="0"/>
              <a:t>Kandidat 2:</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a:t>
            </a:r>
            <a:endParaRPr lang="da-DK" dirty="0"/>
          </a:p>
        </p:txBody>
      </p:sp>
    </p:spTree>
    <p:extLst>
      <p:ext uri="{BB962C8B-B14F-4D97-AF65-F5344CB8AC3E}">
        <p14:creationId xmlns:p14="http://schemas.microsoft.com/office/powerpoint/2010/main" val="381837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2A179CA3-CD98-2F42-5304-1B64E40B0EF6}"/>
              </a:ext>
            </a:extLst>
          </p:cNvPr>
          <p:cNvSpPr txBox="1"/>
          <p:nvPr/>
        </p:nvSpPr>
        <p:spPr>
          <a:xfrm>
            <a:off x="329610" y="225070"/>
            <a:ext cx="9040332" cy="5693866"/>
          </a:xfrm>
          <a:prstGeom prst="rect">
            <a:avLst/>
          </a:prstGeom>
          <a:noFill/>
        </p:spPr>
        <p:txBody>
          <a:bodyPr wrap="square">
            <a:spAutoFit/>
          </a:bodyPr>
          <a:lstStyle/>
          <a:p>
            <a:pPr>
              <a:buNone/>
            </a:pPr>
            <a:r>
              <a:rPr lang="da-DK" sz="2800" b="1" dirty="0"/>
              <a:t>Udvælgelse:</a:t>
            </a:r>
            <a:endParaRPr lang="da-DK" sz="2800" dirty="0"/>
          </a:p>
          <a:p>
            <a:pPr>
              <a:buFont typeface="Arial" panose="020B0604020202020204" pitchFamily="34" charset="0"/>
              <a:buChar char="•"/>
            </a:pPr>
            <a:r>
              <a:rPr lang="da-DK" sz="2800" b="1" dirty="0"/>
              <a:t>Komponent</a:t>
            </a:r>
            <a:r>
              <a:rPr lang="da-DK" sz="2800" b="1"/>
              <a:t>:</a:t>
            </a:r>
            <a:r>
              <a:rPr lang="da-DK" sz="2800"/>
              <a:t> Kredsløbskort </a:t>
            </a:r>
            <a:endParaRPr lang="da-DK" sz="2800" dirty="0"/>
          </a:p>
          <a:p>
            <a:pPr>
              <a:buFont typeface="Arial" panose="020B0604020202020204" pitchFamily="34" charset="0"/>
              <a:buChar char="•"/>
            </a:pPr>
            <a:r>
              <a:rPr lang="da-DK" sz="2800" b="1" dirty="0"/>
              <a:t>Kandidat 1:</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 (hvilke egenskaber gør det egnet?):</a:t>
            </a:r>
          </a:p>
          <a:p>
            <a:pPr>
              <a:buFont typeface="Arial" panose="020B0604020202020204" pitchFamily="34" charset="0"/>
              <a:buChar char="•"/>
            </a:pPr>
            <a:r>
              <a:rPr lang="da-DK" sz="2800" b="1" dirty="0"/>
              <a:t>Kandidat 2:</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a:t>
            </a:r>
            <a:endParaRPr lang="da-DK" dirty="0"/>
          </a:p>
        </p:txBody>
      </p:sp>
    </p:spTree>
    <p:extLst>
      <p:ext uri="{BB962C8B-B14F-4D97-AF65-F5344CB8AC3E}">
        <p14:creationId xmlns:p14="http://schemas.microsoft.com/office/powerpoint/2010/main" val="4272260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3B383A-E1F0-A336-4FAE-4D6374384070}"/>
              </a:ext>
            </a:extLst>
          </p:cNvPr>
          <p:cNvSpPr>
            <a:spLocks noGrp="1"/>
          </p:cNvSpPr>
          <p:nvPr>
            <p:ph type="title"/>
          </p:nvPr>
        </p:nvSpPr>
        <p:spPr/>
        <p:txBody>
          <a:bodyPr/>
          <a:lstStyle/>
          <a:p>
            <a:r>
              <a:rPr lang="da-DK" dirty="0"/>
              <a:t>Nyttige links</a:t>
            </a:r>
          </a:p>
        </p:txBody>
      </p:sp>
      <p:sp>
        <p:nvSpPr>
          <p:cNvPr id="3" name="Pladsholder til indhold 2">
            <a:extLst>
              <a:ext uri="{FF2B5EF4-FFF2-40B4-BE49-F238E27FC236}">
                <a16:creationId xmlns:a16="http://schemas.microsoft.com/office/drawing/2014/main" id="{B65F05F4-617A-7D75-AD59-DF34E8CA8752}"/>
              </a:ext>
            </a:extLst>
          </p:cNvPr>
          <p:cNvSpPr>
            <a:spLocks noGrp="1"/>
          </p:cNvSpPr>
          <p:nvPr>
            <p:ph idx="1"/>
          </p:nvPr>
        </p:nvSpPr>
        <p:spPr/>
        <p:txBody>
          <a:bodyPr/>
          <a:lstStyle/>
          <a:p>
            <a:r>
              <a:rPr lang="da-DK" dirty="0">
                <a:hlinkClick r:id="rId2"/>
              </a:rPr>
              <a:t>https://metalindustrien.dk/hvilke-metaller-er-der-i-en-bil/</a:t>
            </a:r>
            <a:r>
              <a:rPr lang="da-DK" dirty="0"/>
              <a:t> </a:t>
            </a:r>
          </a:p>
          <a:p>
            <a:r>
              <a:rPr lang="da-DK" dirty="0">
                <a:hlinkClick r:id="rId3"/>
              </a:rPr>
              <a:t>https://nejtil5g.dk/raavarerne-der-bruges-i-mobiltelefonen/</a:t>
            </a:r>
            <a:r>
              <a:rPr lang="da-DK" dirty="0"/>
              <a:t> </a:t>
            </a:r>
          </a:p>
        </p:txBody>
      </p:sp>
    </p:spTree>
    <p:extLst>
      <p:ext uri="{BB962C8B-B14F-4D97-AF65-F5344CB8AC3E}">
        <p14:creationId xmlns:p14="http://schemas.microsoft.com/office/powerpoint/2010/main" val="3844735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FF8E3B-8A20-BAF3-6A8E-478AF3FA9457}"/>
              </a:ext>
            </a:extLst>
          </p:cNvPr>
          <p:cNvSpPr>
            <a:spLocks noGrp="1"/>
          </p:cNvSpPr>
          <p:nvPr>
            <p:ph type="title"/>
          </p:nvPr>
        </p:nvSpPr>
        <p:spPr>
          <a:xfrm>
            <a:off x="203181" y="119323"/>
            <a:ext cx="3932237" cy="1069975"/>
          </a:xfrm>
        </p:spPr>
        <p:txBody>
          <a:bodyPr>
            <a:normAutofit/>
          </a:bodyPr>
          <a:lstStyle/>
          <a:p>
            <a:r>
              <a:rPr lang="da-DK" sz="4800" b="1" dirty="0">
                <a:solidFill>
                  <a:srgbClr val="00B050"/>
                </a:solidFill>
              </a:rPr>
              <a:t>Opgave 1</a:t>
            </a:r>
          </a:p>
        </p:txBody>
      </p:sp>
      <p:pic>
        <p:nvPicPr>
          <p:cNvPr id="7" name="Pladsholder til indhold 6">
            <a:extLst>
              <a:ext uri="{FF2B5EF4-FFF2-40B4-BE49-F238E27FC236}">
                <a16:creationId xmlns:a16="http://schemas.microsoft.com/office/drawing/2014/main" id="{DDFC5A2D-D5C5-F825-9207-E16A3288238C}"/>
              </a:ext>
            </a:extLst>
          </p:cNvPr>
          <p:cNvPicPr>
            <a:picLocks noGrp="1" noChangeAspect="1"/>
          </p:cNvPicPr>
          <p:nvPr>
            <p:ph idx="1"/>
          </p:nvPr>
        </p:nvPicPr>
        <p:blipFill>
          <a:blip r:embed="rId2"/>
          <a:stretch>
            <a:fillRect/>
          </a:stretch>
        </p:blipFill>
        <p:spPr>
          <a:xfrm>
            <a:off x="6025837" y="1075997"/>
            <a:ext cx="4486901" cy="4696480"/>
          </a:xfrm>
          <a:prstGeom prst="rect">
            <a:avLst/>
          </a:prstGeom>
        </p:spPr>
      </p:pic>
      <p:sp>
        <p:nvSpPr>
          <p:cNvPr id="5" name="Pladsholder til tekst 4">
            <a:extLst>
              <a:ext uri="{FF2B5EF4-FFF2-40B4-BE49-F238E27FC236}">
                <a16:creationId xmlns:a16="http://schemas.microsoft.com/office/drawing/2014/main" id="{5FD7D422-9C0A-F510-AA7F-5AEB1BF6F9A5}"/>
              </a:ext>
            </a:extLst>
          </p:cNvPr>
          <p:cNvSpPr>
            <a:spLocks noGrp="1"/>
          </p:cNvSpPr>
          <p:nvPr>
            <p:ph type="body" sz="half" idx="2"/>
          </p:nvPr>
        </p:nvSpPr>
        <p:spPr>
          <a:xfrm>
            <a:off x="203182" y="1412111"/>
            <a:ext cx="4568844" cy="4977114"/>
          </a:xfrm>
        </p:spPr>
        <p:txBody>
          <a:bodyPr>
            <a:normAutofit/>
          </a:bodyPr>
          <a:lstStyle/>
          <a:p>
            <a:r>
              <a:rPr lang="da-DK" sz="2400" b="1" dirty="0"/>
              <a:t>Opgave: Identificer grundstoffet:</a:t>
            </a:r>
            <a:r>
              <a:rPr lang="da-DK" sz="2400" dirty="0"/>
              <a:t> </a:t>
            </a:r>
            <a:br>
              <a:rPr lang="da-DK" sz="2400" dirty="0"/>
            </a:br>
            <a:endParaRPr lang="da-DK" sz="2400" dirty="0"/>
          </a:p>
          <a:p>
            <a:r>
              <a:rPr lang="da-DK" sz="2400" dirty="0"/>
              <a:t>Kig på atommodellen nedenfor, og svar på følgende:</a:t>
            </a:r>
          </a:p>
          <a:p>
            <a:r>
              <a:rPr lang="da-DK" sz="2400" dirty="0"/>
              <a:t>Hvor mange elektroner er der i alt, og hvordan er de fordelt i skallerne?</a:t>
            </a:r>
          </a:p>
          <a:p>
            <a:r>
              <a:rPr lang="da-DK" sz="2400" dirty="0"/>
              <a:t>Hvilket atomnummer har grundstoffet baseret på elektronantallet?</a:t>
            </a:r>
          </a:p>
          <a:p>
            <a:r>
              <a:rPr lang="da-DK" sz="2400" dirty="0"/>
              <a:t>Slå op i det periodiske system: Hvilket grundstof er der tale om?</a:t>
            </a:r>
          </a:p>
          <a:p>
            <a:endParaRPr lang="da-DK" dirty="0"/>
          </a:p>
        </p:txBody>
      </p:sp>
    </p:spTree>
    <p:extLst>
      <p:ext uri="{BB962C8B-B14F-4D97-AF65-F5344CB8AC3E}">
        <p14:creationId xmlns:p14="http://schemas.microsoft.com/office/powerpoint/2010/main" val="2195577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4A5AA2-388C-1546-FB36-5758DEA090B1}"/>
              </a:ext>
            </a:extLst>
          </p:cNvPr>
          <p:cNvSpPr>
            <a:spLocks noGrp="1"/>
          </p:cNvSpPr>
          <p:nvPr>
            <p:ph type="title"/>
          </p:nvPr>
        </p:nvSpPr>
        <p:spPr>
          <a:xfrm>
            <a:off x="836612" y="393539"/>
            <a:ext cx="3932237" cy="899932"/>
          </a:xfrm>
        </p:spPr>
        <p:txBody>
          <a:bodyPr>
            <a:normAutofit/>
          </a:bodyPr>
          <a:lstStyle/>
          <a:p>
            <a:r>
              <a:rPr lang="da-DK" sz="4800" b="1" dirty="0">
                <a:solidFill>
                  <a:srgbClr val="00B050"/>
                </a:solidFill>
              </a:rPr>
              <a:t>Opgave 2</a:t>
            </a:r>
            <a:endParaRPr lang="da-DK" sz="4800" dirty="0"/>
          </a:p>
        </p:txBody>
      </p:sp>
      <p:sp>
        <p:nvSpPr>
          <p:cNvPr id="4" name="Pladsholder til tekst 3">
            <a:extLst>
              <a:ext uri="{FF2B5EF4-FFF2-40B4-BE49-F238E27FC236}">
                <a16:creationId xmlns:a16="http://schemas.microsoft.com/office/drawing/2014/main" id="{0D0AE9BE-3891-D949-67FE-DA4A975ADE27}"/>
              </a:ext>
            </a:extLst>
          </p:cNvPr>
          <p:cNvSpPr>
            <a:spLocks noGrp="1"/>
          </p:cNvSpPr>
          <p:nvPr>
            <p:ph type="body" sz="half" idx="2"/>
          </p:nvPr>
        </p:nvSpPr>
        <p:spPr/>
        <p:txBody>
          <a:bodyPr/>
          <a:lstStyle/>
          <a:p>
            <a:r>
              <a:rPr lang="da-DK" sz="2400" dirty="0"/>
              <a:t>På næste slide skal du sætte de forskellige tegninger sammen så de passer sammen og bliver som denne model:</a:t>
            </a:r>
          </a:p>
          <a:p>
            <a:endParaRPr lang="da-DK" dirty="0"/>
          </a:p>
        </p:txBody>
      </p:sp>
      <p:pic>
        <p:nvPicPr>
          <p:cNvPr id="6" name="Pladsholder til indhold 5">
            <a:extLst>
              <a:ext uri="{FF2B5EF4-FFF2-40B4-BE49-F238E27FC236}">
                <a16:creationId xmlns:a16="http://schemas.microsoft.com/office/drawing/2014/main" id="{29B8D586-F6AD-2624-71E1-6897BD0280B4}"/>
              </a:ext>
            </a:extLst>
          </p:cNvPr>
          <p:cNvPicPr>
            <a:picLocks noGrp="1" noChangeAspect="1"/>
          </p:cNvPicPr>
          <p:nvPr>
            <p:ph idx="1"/>
          </p:nvPr>
        </p:nvPicPr>
        <p:blipFill>
          <a:blip r:embed="rId2"/>
          <a:stretch>
            <a:fillRect/>
          </a:stretch>
        </p:blipFill>
        <p:spPr>
          <a:xfrm>
            <a:off x="5778153" y="1075997"/>
            <a:ext cx="4982270" cy="4696480"/>
          </a:xfrm>
          <a:prstGeom prst="rect">
            <a:avLst/>
          </a:prstGeom>
          <a:ln>
            <a:solidFill>
              <a:srgbClr val="00B050"/>
            </a:solidFill>
          </a:ln>
        </p:spPr>
      </p:pic>
    </p:spTree>
    <p:extLst>
      <p:ext uri="{BB962C8B-B14F-4D97-AF65-F5344CB8AC3E}">
        <p14:creationId xmlns:p14="http://schemas.microsoft.com/office/powerpoint/2010/main" val="3006121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Billede 35">
            <a:extLst>
              <a:ext uri="{FF2B5EF4-FFF2-40B4-BE49-F238E27FC236}">
                <a16:creationId xmlns:a16="http://schemas.microsoft.com/office/drawing/2014/main" id="{1440F42E-46EC-1FB2-F719-A047D48C61CD}"/>
              </a:ext>
            </a:extLst>
          </p:cNvPr>
          <p:cNvPicPr>
            <a:picLocks noChangeAspect="1"/>
          </p:cNvPicPr>
          <p:nvPr/>
        </p:nvPicPr>
        <p:blipFill>
          <a:blip r:embed="rId2"/>
          <a:stretch>
            <a:fillRect/>
          </a:stretch>
        </p:blipFill>
        <p:spPr>
          <a:xfrm>
            <a:off x="8782269" y="3272213"/>
            <a:ext cx="3267531" cy="3591426"/>
          </a:xfrm>
          <a:prstGeom prst="rect">
            <a:avLst/>
          </a:prstGeom>
        </p:spPr>
      </p:pic>
      <p:pic>
        <p:nvPicPr>
          <p:cNvPr id="16" name="Billede 15">
            <a:extLst>
              <a:ext uri="{FF2B5EF4-FFF2-40B4-BE49-F238E27FC236}">
                <a16:creationId xmlns:a16="http://schemas.microsoft.com/office/drawing/2014/main" id="{CD257B3D-A437-669E-E42C-FDD01B902F5F}"/>
              </a:ext>
            </a:extLst>
          </p:cNvPr>
          <p:cNvPicPr>
            <a:picLocks noChangeAspect="1"/>
          </p:cNvPicPr>
          <p:nvPr/>
        </p:nvPicPr>
        <p:blipFill>
          <a:blip r:embed="rId3"/>
          <a:stretch>
            <a:fillRect/>
          </a:stretch>
        </p:blipFill>
        <p:spPr>
          <a:xfrm>
            <a:off x="4489820" y="1005944"/>
            <a:ext cx="3839111" cy="3715268"/>
          </a:xfrm>
          <a:prstGeom prst="rect">
            <a:avLst/>
          </a:prstGeom>
        </p:spPr>
      </p:pic>
      <p:pic>
        <p:nvPicPr>
          <p:cNvPr id="26" name="Billede 25">
            <a:extLst>
              <a:ext uri="{FF2B5EF4-FFF2-40B4-BE49-F238E27FC236}">
                <a16:creationId xmlns:a16="http://schemas.microsoft.com/office/drawing/2014/main" id="{A6752CEC-8E27-FE1E-F34E-685762758267}"/>
              </a:ext>
            </a:extLst>
          </p:cNvPr>
          <p:cNvPicPr>
            <a:picLocks noChangeAspect="1"/>
          </p:cNvPicPr>
          <p:nvPr/>
        </p:nvPicPr>
        <p:blipFill>
          <a:blip r:embed="rId4"/>
          <a:stretch>
            <a:fillRect/>
          </a:stretch>
        </p:blipFill>
        <p:spPr>
          <a:xfrm>
            <a:off x="495828" y="2863578"/>
            <a:ext cx="3791479" cy="3896269"/>
          </a:xfrm>
          <a:prstGeom prst="rect">
            <a:avLst/>
          </a:prstGeom>
        </p:spPr>
      </p:pic>
      <p:pic>
        <p:nvPicPr>
          <p:cNvPr id="8" name="Pladsholder til indhold 7">
            <a:extLst>
              <a:ext uri="{FF2B5EF4-FFF2-40B4-BE49-F238E27FC236}">
                <a16:creationId xmlns:a16="http://schemas.microsoft.com/office/drawing/2014/main" id="{EAEA82D0-CE58-AA15-3600-CE1BD76BE54A}"/>
              </a:ext>
            </a:extLst>
          </p:cNvPr>
          <p:cNvPicPr>
            <a:picLocks noGrp="1" noChangeAspect="1"/>
          </p:cNvPicPr>
          <p:nvPr>
            <p:ph idx="4294967295"/>
          </p:nvPr>
        </p:nvPicPr>
        <p:blipFill>
          <a:blip r:embed="rId5"/>
          <a:stretch>
            <a:fillRect/>
          </a:stretch>
        </p:blipFill>
        <p:spPr>
          <a:xfrm>
            <a:off x="5213916" y="5941224"/>
            <a:ext cx="1504950" cy="542925"/>
          </a:xfrm>
          <a:prstGeom prst="rect">
            <a:avLst/>
          </a:prstGeom>
          <a:ln>
            <a:solidFill>
              <a:schemeClr val="accent2"/>
            </a:solidFill>
          </a:ln>
        </p:spPr>
      </p:pic>
      <p:sp>
        <p:nvSpPr>
          <p:cNvPr id="4" name="Pladsholder til tekst 3">
            <a:extLst>
              <a:ext uri="{FF2B5EF4-FFF2-40B4-BE49-F238E27FC236}">
                <a16:creationId xmlns:a16="http://schemas.microsoft.com/office/drawing/2014/main" id="{6A73B844-E560-BEF5-A596-2B91929C30B4}"/>
              </a:ext>
            </a:extLst>
          </p:cNvPr>
          <p:cNvSpPr>
            <a:spLocks noGrp="1"/>
          </p:cNvSpPr>
          <p:nvPr>
            <p:ph type="body" sz="half" idx="4294967295"/>
          </p:nvPr>
        </p:nvSpPr>
        <p:spPr>
          <a:xfrm>
            <a:off x="0" y="1000125"/>
            <a:ext cx="3349625" cy="3811588"/>
          </a:xfrm>
        </p:spPr>
        <p:txBody>
          <a:bodyPr>
            <a:normAutofit/>
          </a:bodyPr>
          <a:lstStyle/>
          <a:p>
            <a:endParaRPr lang="da-DK" sz="2400" dirty="0"/>
          </a:p>
          <a:p>
            <a:endParaRPr lang="da-DK" sz="2400" dirty="0"/>
          </a:p>
        </p:txBody>
      </p:sp>
      <p:pic>
        <p:nvPicPr>
          <p:cNvPr id="10" name="Billede 9">
            <a:extLst>
              <a:ext uri="{FF2B5EF4-FFF2-40B4-BE49-F238E27FC236}">
                <a16:creationId xmlns:a16="http://schemas.microsoft.com/office/drawing/2014/main" id="{50C26ABF-E3D6-913D-BF11-710BA40336F2}"/>
              </a:ext>
            </a:extLst>
          </p:cNvPr>
          <p:cNvPicPr>
            <a:picLocks noChangeAspect="1"/>
          </p:cNvPicPr>
          <p:nvPr/>
        </p:nvPicPr>
        <p:blipFill>
          <a:blip r:embed="rId6"/>
          <a:stretch>
            <a:fillRect/>
          </a:stretch>
        </p:blipFill>
        <p:spPr>
          <a:xfrm>
            <a:off x="8897738" y="1240178"/>
            <a:ext cx="1324160" cy="552527"/>
          </a:xfrm>
          <a:prstGeom prst="rect">
            <a:avLst/>
          </a:prstGeom>
          <a:ln>
            <a:solidFill>
              <a:schemeClr val="accent2"/>
            </a:solidFill>
          </a:ln>
        </p:spPr>
      </p:pic>
      <p:pic>
        <p:nvPicPr>
          <p:cNvPr id="12" name="Billede 11">
            <a:extLst>
              <a:ext uri="{FF2B5EF4-FFF2-40B4-BE49-F238E27FC236}">
                <a16:creationId xmlns:a16="http://schemas.microsoft.com/office/drawing/2014/main" id="{90DB97BB-E957-CDA3-BE74-F1B86BF5A817}"/>
              </a:ext>
            </a:extLst>
          </p:cNvPr>
          <p:cNvPicPr>
            <a:picLocks noChangeAspect="1"/>
          </p:cNvPicPr>
          <p:nvPr/>
        </p:nvPicPr>
        <p:blipFill>
          <a:blip r:embed="rId7"/>
          <a:stretch>
            <a:fillRect/>
          </a:stretch>
        </p:blipFill>
        <p:spPr>
          <a:xfrm>
            <a:off x="10768613" y="137531"/>
            <a:ext cx="1057423" cy="552527"/>
          </a:xfrm>
          <a:prstGeom prst="rect">
            <a:avLst/>
          </a:prstGeom>
          <a:ln>
            <a:solidFill>
              <a:srgbClr val="92D050"/>
            </a:solidFill>
          </a:ln>
        </p:spPr>
      </p:pic>
      <p:pic>
        <p:nvPicPr>
          <p:cNvPr id="14" name="Billede 13">
            <a:extLst>
              <a:ext uri="{FF2B5EF4-FFF2-40B4-BE49-F238E27FC236}">
                <a16:creationId xmlns:a16="http://schemas.microsoft.com/office/drawing/2014/main" id="{378C90EC-8CB7-2292-7A14-0C29D3883150}"/>
              </a:ext>
            </a:extLst>
          </p:cNvPr>
          <p:cNvPicPr>
            <a:picLocks noChangeAspect="1"/>
          </p:cNvPicPr>
          <p:nvPr/>
        </p:nvPicPr>
        <p:blipFill>
          <a:blip r:embed="rId8"/>
          <a:stretch>
            <a:fillRect/>
          </a:stretch>
        </p:blipFill>
        <p:spPr>
          <a:xfrm>
            <a:off x="164911" y="908022"/>
            <a:ext cx="1238423" cy="1171739"/>
          </a:xfrm>
          <a:prstGeom prst="rect">
            <a:avLst/>
          </a:prstGeom>
        </p:spPr>
      </p:pic>
      <p:pic>
        <p:nvPicPr>
          <p:cNvPr id="18" name="Billede 17">
            <a:extLst>
              <a:ext uri="{FF2B5EF4-FFF2-40B4-BE49-F238E27FC236}">
                <a16:creationId xmlns:a16="http://schemas.microsoft.com/office/drawing/2014/main" id="{DA1EFD1A-2271-C32F-D3B6-94DAC7020009}"/>
              </a:ext>
            </a:extLst>
          </p:cNvPr>
          <p:cNvPicPr>
            <a:picLocks noChangeAspect="1"/>
          </p:cNvPicPr>
          <p:nvPr/>
        </p:nvPicPr>
        <p:blipFill>
          <a:blip r:embed="rId9"/>
          <a:stretch>
            <a:fillRect/>
          </a:stretch>
        </p:blipFill>
        <p:spPr>
          <a:xfrm>
            <a:off x="6841438" y="5988819"/>
            <a:ext cx="1695687" cy="447737"/>
          </a:xfrm>
          <a:prstGeom prst="rect">
            <a:avLst/>
          </a:prstGeom>
          <a:ln>
            <a:solidFill>
              <a:schemeClr val="accent2"/>
            </a:solidFill>
          </a:ln>
        </p:spPr>
      </p:pic>
      <p:pic>
        <p:nvPicPr>
          <p:cNvPr id="20" name="Billede 19">
            <a:extLst>
              <a:ext uri="{FF2B5EF4-FFF2-40B4-BE49-F238E27FC236}">
                <a16:creationId xmlns:a16="http://schemas.microsoft.com/office/drawing/2014/main" id="{8EDDF816-8299-253A-9359-C8670FE81E60}"/>
              </a:ext>
            </a:extLst>
          </p:cNvPr>
          <p:cNvPicPr>
            <a:picLocks noChangeAspect="1"/>
          </p:cNvPicPr>
          <p:nvPr/>
        </p:nvPicPr>
        <p:blipFill>
          <a:blip r:embed="rId10"/>
          <a:stretch>
            <a:fillRect/>
          </a:stretch>
        </p:blipFill>
        <p:spPr>
          <a:xfrm>
            <a:off x="10470168" y="1128883"/>
            <a:ext cx="1352739" cy="590632"/>
          </a:xfrm>
          <a:prstGeom prst="rect">
            <a:avLst/>
          </a:prstGeom>
          <a:ln>
            <a:solidFill>
              <a:schemeClr val="accent2"/>
            </a:solidFill>
          </a:ln>
        </p:spPr>
      </p:pic>
      <p:pic>
        <p:nvPicPr>
          <p:cNvPr id="22" name="Billede 21">
            <a:extLst>
              <a:ext uri="{FF2B5EF4-FFF2-40B4-BE49-F238E27FC236}">
                <a16:creationId xmlns:a16="http://schemas.microsoft.com/office/drawing/2014/main" id="{E8033D7E-8328-A117-8E27-86D24F3E7F3C}"/>
              </a:ext>
            </a:extLst>
          </p:cNvPr>
          <p:cNvPicPr>
            <a:picLocks noChangeAspect="1"/>
          </p:cNvPicPr>
          <p:nvPr/>
        </p:nvPicPr>
        <p:blipFill>
          <a:blip r:embed="rId11"/>
          <a:stretch>
            <a:fillRect/>
          </a:stretch>
        </p:blipFill>
        <p:spPr>
          <a:xfrm>
            <a:off x="9282401" y="241703"/>
            <a:ext cx="1133633" cy="581106"/>
          </a:xfrm>
          <a:prstGeom prst="rect">
            <a:avLst/>
          </a:prstGeom>
          <a:ln>
            <a:solidFill>
              <a:schemeClr val="accent2"/>
            </a:solidFill>
          </a:ln>
        </p:spPr>
      </p:pic>
      <p:pic>
        <p:nvPicPr>
          <p:cNvPr id="24" name="Billede 23">
            <a:extLst>
              <a:ext uri="{FF2B5EF4-FFF2-40B4-BE49-F238E27FC236}">
                <a16:creationId xmlns:a16="http://schemas.microsoft.com/office/drawing/2014/main" id="{4D3163BD-8EFE-BD88-6FC9-E28095147D38}"/>
              </a:ext>
            </a:extLst>
          </p:cNvPr>
          <p:cNvPicPr>
            <a:picLocks noChangeAspect="1"/>
          </p:cNvPicPr>
          <p:nvPr/>
        </p:nvPicPr>
        <p:blipFill>
          <a:blip r:embed="rId12"/>
          <a:stretch>
            <a:fillRect/>
          </a:stretch>
        </p:blipFill>
        <p:spPr>
          <a:xfrm>
            <a:off x="1314633" y="-60799"/>
            <a:ext cx="1228896" cy="1209844"/>
          </a:xfrm>
          <a:prstGeom prst="rect">
            <a:avLst/>
          </a:prstGeom>
        </p:spPr>
      </p:pic>
      <p:pic>
        <p:nvPicPr>
          <p:cNvPr id="28" name="Billede 27">
            <a:extLst>
              <a:ext uri="{FF2B5EF4-FFF2-40B4-BE49-F238E27FC236}">
                <a16:creationId xmlns:a16="http://schemas.microsoft.com/office/drawing/2014/main" id="{947EF2BA-EFFA-A3B1-5C80-1017C7ACBDC3}"/>
              </a:ext>
            </a:extLst>
          </p:cNvPr>
          <p:cNvPicPr>
            <a:picLocks noChangeAspect="1"/>
          </p:cNvPicPr>
          <p:nvPr/>
        </p:nvPicPr>
        <p:blipFill>
          <a:blip r:embed="rId13"/>
          <a:stretch>
            <a:fillRect/>
          </a:stretch>
        </p:blipFill>
        <p:spPr>
          <a:xfrm>
            <a:off x="9101401" y="2210074"/>
            <a:ext cx="1314633" cy="571580"/>
          </a:xfrm>
          <a:prstGeom prst="rect">
            <a:avLst/>
          </a:prstGeom>
          <a:ln>
            <a:solidFill>
              <a:schemeClr val="accent2"/>
            </a:solidFill>
          </a:ln>
        </p:spPr>
      </p:pic>
      <p:pic>
        <p:nvPicPr>
          <p:cNvPr id="30" name="Billede 29">
            <a:extLst>
              <a:ext uri="{FF2B5EF4-FFF2-40B4-BE49-F238E27FC236}">
                <a16:creationId xmlns:a16="http://schemas.microsoft.com/office/drawing/2014/main" id="{22435D55-F069-CB48-82A7-85E063B8F016}"/>
              </a:ext>
            </a:extLst>
          </p:cNvPr>
          <p:cNvPicPr>
            <a:picLocks noChangeAspect="1"/>
          </p:cNvPicPr>
          <p:nvPr/>
        </p:nvPicPr>
        <p:blipFill>
          <a:blip r:embed="rId14"/>
          <a:stretch>
            <a:fillRect/>
          </a:stretch>
        </p:blipFill>
        <p:spPr>
          <a:xfrm>
            <a:off x="10790706" y="2173161"/>
            <a:ext cx="1305107" cy="628738"/>
          </a:xfrm>
          <a:prstGeom prst="rect">
            <a:avLst/>
          </a:prstGeom>
          <a:ln>
            <a:solidFill>
              <a:schemeClr val="accent2"/>
            </a:solidFill>
          </a:ln>
        </p:spPr>
      </p:pic>
      <p:pic>
        <p:nvPicPr>
          <p:cNvPr id="38" name="Billede 37">
            <a:extLst>
              <a:ext uri="{FF2B5EF4-FFF2-40B4-BE49-F238E27FC236}">
                <a16:creationId xmlns:a16="http://schemas.microsoft.com/office/drawing/2014/main" id="{651259B6-D00A-AC8F-6B86-FD4336B2C5AF}"/>
              </a:ext>
            </a:extLst>
          </p:cNvPr>
          <p:cNvPicPr>
            <a:picLocks noChangeAspect="1"/>
          </p:cNvPicPr>
          <p:nvPr/>
        </p:nvPicPr>
        <p:blipFill>
          <a:blip r:embed="rId15"/>
          <a:stretch>
            <a:fillRect/>
          </a:stretch>
        </p:blipFill>
        <p:spPr>
          <a:xfrm>
            <a:off x="2047799" y="1387100"/>
            <a:ext cx="1247949" cy="1238423"/>
          </a:xfrm>
          <a:prstGeom prst="rect">
            <a:avLst/>
          </a:prstGeom>
        </p:spPr>
      </p:pic>
      <p:pic>
        <p:nvPicPr>
          <p:cNvPr id="40" name="Billede 39">
            <a:extLst>
              <a:ext uri="{FF2B5EF4-FFF2-40B4-BE49-F238E27FC236}">
                <a16:creationId xmlns:a16="http://schemas.microsoft.com/office/drawing/2014/main" id="{A94BB54F-EEEE-7AAD-78AF-1F471E35924B}"/>
              </a:ext>
            </a:extLst>
          </p:cNvPr>
          <p:cNvPicPr>
            <a:picLocks noChangeAspect="1"/>
          </p:cNvPicPr>
          <p:nvPr/>
        </p:nvPicPr>
        <p:blipFill>
          <a:blip r:embed="rId16"/>
          <a:stretch>
            <a:fillRect/>
          </a:stretch>
        </p:blipFill>
        <p:spPr>
          <a:xfrm>
            <a:off x="4513976" y="5121639"/>
            <a:ext cx="2114845" cy="419158"/>
          </a:xfrm>
          <a:prstGeom prst="rect">
            <a:avLst/>
          </a:prstGeom>
          <a:ln>
            <a:solidFill>
              <a:schemeClr val="accent2"/>
            </a:solidFill>
          </a:ln>
        </p:spPr>
      </p:pic>
    </p:spTree>
    <p:extLst>
      <p:ext uri="{BB962C8B-B14F-4D97-AF65-F5344CB8AC3E}">
        <p14:creationId xmlns:p14="http://schemas.microsoft.com/office/powerpoint/2010/main" val="4085130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A8465F-7258-4FF5-E45F-FA12E741047C}"/>
              </a:ext>
            </a:extLst>
          </p:cNvPr>
          <p:cNvSpPr>
            <a:spLocks noGrp="1"/>
          </p:cNvSpPr>
          <p:nvPr>
            <p:ph type="title"/>
          </p:nvPr>
        </p:nvSpPr>
        <p:spPr>
          <a:xfrm>
            <a:off x="0" y="0"/>
            <a:ext cx="10515600" cy="1325563"/>
          </a:xfrm>
        </p:spPr>
        <p:txBody>
          <a:bodyPr/>
          <a:lstStyle/>
          <a:p>
            <a:r>
              <a:rPr lang="da-DK"/>
              <a:t>Diplomingeniør i </a:t>
            </a:r>
            <a:br>
              <a:rPr lang="da-DK"/>
            </a:br>
            <a:r>
              <a:rPr lang="da-DK"/>
              <a:t>elektroteknologi</a:t>
            </a:r>
            <a:endParaRPr lang="da-DK" dirty="0"/>
          </a:p>
        </p:txBody>
      </p:sp>
      <p:sp>
        <p:nvSpPr>
          <p:cNvPr id="3" name="Pladsholder til indhold 2">
            <a:extLst>
              <a:ext uri="{FF2B5EF4-FFF2-40B4-BE49-F238E27FC236}">
                <a16:creationId xmlns:a16="http://schemas.microsoft.com/office/drawing/2014/main" id="{851423CC-2107-6048-2BE8-EC832D95D6CE}"/>
              </a:ext>
            </a:extLst>
          </p:cNvPr>
          <p:cNvSpPr>
            <a:spLocks noGrp="1"/>
          </p:cNvSpPr>
          <p:nvPr>
            <p:ph idx="1"/>
          </p:nvPr>
        </p:nvSpPr>
        <p:spPr>
          <a:xfrm>
            <a:off x="191386" y="1307804"/>
            <a:ext cx="10005237" cy="5390707"/>
          </a:xfrm>
        </p:spPr>
        <p:txBody>
          <a:bodyPr>
            <a:normAutofit/>
          </a:bodyPr>
          <a:lstStyle/>
          <a:p>
            <a:pPr marL="0" indent="0">
              <a:buNone/>
            </a:pPr>
            <a:r>
              <a:rPr lang="da-DK"/>
              <a:t>Fra små, men betydningsfulde, </a:t>
            </a:r>
            <a:br>
              <a:rPr lang="da-DK"/>
            </a:br>
            <a:r>
              <a:rPr lang="da-DK"/>
              <a:t>hverdagsdetaljer til store </a:t>
            </a:r>
            <a:br>
              <a:rPr lang="da-DK"/>
            </a:br>
            <a:r>
              <a:rPr lang="da-DK"/>
              <a:t>samfundsændringer. </a:t>
            </a:r>
          </a:p>
          <a:p>
            <a:pPr marL="0" indent="0">
              <a:buNone/>
            </a:pPr>
            <a:r>
              <a:rPr lang="da-DK"/>
              <a:t>I det enorme spænd skaber </a:t>
            </a:r>
            <a:br>
              <a:rPr lang="da-DK"/>
            </a:br>
            <a:r>
              <a:rPr lang="da-DK"/>
              <a:t>elektroingeniører løsninger, </a:t>
            </a:r>
            <a:br>
              <a:rPr lang="da-DK"/>
            </a:br>
            <a:r>
              <a:rPr lang="da-DK"/>
              <a:t>der gør en forskel for mennesker </a:t>
            </a:r>
            <a:br>
              <a:rPr lang="da-DK"/>
            </a:br>
            <a:r>
              <a:rPr lang="da-DK"/>
              <a:t>– og for planeten.</a:t>
            </a:r>
          </a:p>
          <a:p>
            <a:pPr marL="0" indent="0">
              <a:buNone/>
            </a:pPr>
            <a:r>
              <a:rPr lang="da-DK"/>
              <a:t>De udvikler høreapparater. De bygger hjælpsomme robotter. De designer filtre, der kan gøre beskidt vand rent, og de bygger styringer, der optimerer vindmøller og andre grønne teknologier.</a:t>
            </a:r>
          </a:p>
          <a:p>
            <a:pPr marL="0" indent="0">
              <a:buNone/>
            </a:pPr>
            <a:r>
              <a:rPr lang="da-DK"/>
              <a:t>Hver dag bruger elektroingeniører teknologi til at skabe konkrete svar på alverdens spørgsmål.</a:t>
            </a:r>
          </a:p>
          <a:p>
            <a:pPr marL="0" indent="0">
              <a:buNone/>
            </a:pPr>
            <a:endParaRPr lang="da-DK" dirty="0"/>
          </a:p>
        </p:txBody>
      </p:sp>
      <p:pic>
        <p:nvPicPr>
          <p:cNvPr id="5" name="Billede 4">
            <a:extLst>
              <a:ext uri="{FF2B5EF4-FFF2-40B4-BE49-F238E27FC236}">
                <a16:creationId xmlns:a16="http://schemas.microsoft.com/office/drawing/2014/main" id="{60B33369-7446-9264-1FB8-F0EFB8B6F466}"/>
              </a:ext>
            </a:extLst>
          </p:cNvPr>
          <p:cNvPicPr>
            <a:picLocks noChangeAspect="1"/>
          </p:cNvPicPr>
          <p:nvPr/>
        </p:nvPicPr>
        <p:blipFill>
          <a:blip r:embed="rId2"/>
          <a:stretch>
            <a:fillRect/>
          </a:stretch>
        </p:blipFill>
        <p:spPr>
          <a:xfrm>
            <a:off x="5312228" y="0"/>
            <a:ext cx="6873189" cy="3848986"/>
          </a:xfrm>
          <a:prstGeom prst="rect">
            <a:avLst/>
          </a:prstGeom>
        </p:spPr>
      </p:pic>
    </p:spTree>
    <p:extLst>
      <p:ext uri="{BB962C8B-B14F-4D97-AF65-F5344CB8AC3E}">
        <p14:creationId xmlns:p14="http://schemas.microsoft.com/office/powerpoint/2010/main" val="71358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45D69EFB-212D-0105-6957-6D3FFFC8E2B6}"/>
              </a:ext>
            </a:extLst>
          </p:cNvPr>
          <p:cNvPicPr>
            <a:picLocks noChangeAspect="1"/>
          </p:cNvPicPr>
          <p:nvPr/>
        </p:nvPicPr>
        <p:blipFill>
          <a:blip r:embed="rId2"/>
          <a:stretch>
            <a:fillRect/>
          </a:stretch>
        </p:blipFill>
        <p:spPr>
          <a:xfrm>
            <a:off x="98323" y="1064871"/>
            <a:ext cx="6666833" cy="4832766"/>
          </a:xfrm>
          <a:prstGeom prst="rect">
            <a:avLst/>
          </a:prstGeom>
        </p:spPr>
      </p:pic>
      <p:sp>
        <p:nvSpPr>
          <p:cNvPr id="2" name="Titel 1">
            <a:extLst>
              <a:ext uri="{FF2B5EF4-FFF2-40B4-BE49-F238E27FC236}">
                <a16:creationId xmlns:a16="http://schemas.microsoft.com/office/drawing/2014/main" id="{B1FEF4AC-61C0-AA26-B8CB-D2E709C7B8DC}"/>
              </a:ext>
            </a:extLst>
          </p:cNvPr>
          <p:cNvSpPr>
            <a:spLocks noGrp="1"/>
          </p:cNvSpPr>
          <p:nvPr>
            <p:ph type="title"/>
          </p:nvPr>
        </p:nvSpPr>
        <p:spPr>
          <a:xfrm>
            <a:off x="838200" y="182737"/>
            <a:ext cx="2840182" cy="2371148"/>
          </a:xfrm>
        </p:spPr>
        <p:txBody>
          <a:bodyPr vert="horz" lIns="91440" tIns="45720" rIns="91440" bIns="45720" rtlCol="0" anchor="ctr">
            <a:normAutofit/>
          </a:bodyPr>
          <a:lstStyle/>
          <a:p>
            <a:r>
              <a:rPr lang="en-US" sz="3200" kern="1200">
                <a:solidFill>
                  <a:srgbClr val="FFFFFF"/>
                </a:solidFill>
                <a:latin typeface="+mj-lt"/>
                <a:ea typeface="+mj-ea"/>
                <a:cs typeface="+mj-cs"/>
              </a:rPr>
              <a:t>Uddannelsen til diplomingeniør </a:t>
            </a:r>
          </a:p>
        </p:txBody>
      </p:sp>
      <p:graphicFrame>
        <p:nvGraphicFramePr>
          <p:cNvPr id="5" name="Pladsholder til indhold 2">
            <a:extLst>
              <a:ext uri="{FF2B5EF4-FFF2-40B4-BE49-F238E27FC236}">
                <a16:creationId xmlns:a16="http://schemas.microsoft.com/office/drawing/2014/main" id="{0AFDB0BD-B3B2-FDB7-0812-7C24642E26CB}"/>
              </a:ext>
            </a:extLst>
          </p:cNvPr>
          <p:cNvGraphicFramePr>
            <a:graphicFrameLocks noGrp="1"/>
          </p:cNvGraphicFramePr>
          <p:nvPr>
            <p:ph idx="1"/>
            <p:extLst>
              <p:ext uri="{D42A27DB-BD31-4B8C-83A1-F6EECF244321}">
                <p14:modId xmlns:p14="http://schemas.microsoft.com/office/powerpoint/2010/main" val="228395188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931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72DAFF-1ABD-70B2-688E-968949C84C20}"/>
              </a:ext>
            </a:extLst>
          </p:cNvPr>
          <p:cNvSpPr>
            <a:spLocks noGrp="1"/>
          </p:cNvSpPr>
          <p:nvPr>
            <p:ph type="title"/>
          </p:nvPr>
        </p:nvSpPr>
        <p:spPr>
          <a:xfrm>
            <a:off x="686834" y="1153572"/>
            <a:ext cx="3200400" cy="4461163"/>
          </a:xfrm>
        </p:spPr>
        <p:txBody>
          <a:bodyPr>
            <a:normAutofit/>
          </a:bodyPr>
          <a:lstStyle/>
          <a:p>
            <a:r>
              <a:rPr lang="da-DK" dirty="0">
                <a:solidFill>
                  <a:srgbClr val="FFFFFF"/>
                </a:solidFill>
              </a:rPr>
              <a:t>Opgave: Design af en bedre mobiltelefon</a:t>
            </a:r>
          </a:p>
        </p:txBody>
      </p:sp>
      <p:sp>
        <p:nvSpPr>
          <p:cNvPr id="3" name="Pladsholder til indhold 2">
            <a:extLst>
              <a:ext uri="{FF2B5EF4-FFF2-40B4-BE49-F238E27FC236}">
                <a16:creationId xmlns:a16="http://schemas.microsoft.com/office/drawing/2014/main" id="{5B0D2075-CBB1-1F9D-351F-5C5D9D2E7122}"/>
              </a:ext>
            </a:extLst>
          </p:cNvPr>
          <p:cNvSpPr>
            <a:spLocks noGrp="1"/>
          </p:cNvSpPr>
          <p:nvPr>
            <p:ph idx="1"/>
          </p:nvPr>
        </p:nvSpPr>
        <p:spPr>
          <a:xfrm>
            <a:off x="4700153" y="0"/>
            <a:ext cx="6906491" cy="6858000"/>
          </a:xfrm>
        </p:spPr>
        <p:txBody>
          <a:bodyPr anchor="ctr">
            <a:normAutofit/>
          </a:bodyPr>
          <a:lstStyle/>
          <a:p>
            <a:pPr marL="0" indent="0">
              <a:buNone/>
            </a:pPr>
            <a:r>
              <a:rPr lang="da-DK" b="1" dirty="0"/>
              <a:t>Velkommen til jeres næste ingeniørcase!</a:t>
            </a:r>
            <a:endParaRPr lang="da-DK" dirty="0"/>
          </a:p>
          <a:p>
            <a:pPr marL="0" indent="0">
              <a:buNone/>
            </a:pPr>
            <a:r>
              <a:rPr lang="da-DK" dirty="0"/>
              <a:t>I er uddannede diplomingeniører i elektronik og en del af et stærkt ingeniørteam hos "</a:t>
            </a:r>
            <a:r>
              <a:rPr lang="da-DK" dirty="0" err="1"/>
              <a:t>EcoTech</a:t>
            </a:r>
            <a:r>
              <a:rPr lang="da-DK" dirty="0"/>
              <a:t> Solutions" – en førende virksomhed, der specialiserer sig i bæredygtig elektronik.</a:t>
            </a:r>
          </a:p>
          <a:p>
            <a:pPr marL="0" indent="0">
              <a:buNone/>
            </a:pPr>
            <a:r>
              <a:rPr lang="da-DK" dirty="0"/>
              <a:t>Jeres næste store projekt er at udvikle en prototype på en ny smartphone. Målet er klart: Vi skal reducere brugen af sjældne og problematiske grundstoffer uden at gå på kompromis med kvaliteten. Jeres team har fået til opgave at analysere og udvælge de helt rigtige materialer, så telefonen opnår </a:t>
            </a:r>
            <a:r>
              <a:rPr lang="da-DK" b="1" dirty="0"/>
              <a:t>både høj ydeevne og en grøn, bæredygtig profil</a:t>
            </a:r>
            <a:r>
              <a:rPr lang="da-DK" dirty="0"/>
              <a:t>.</a:t>
            </a:r>
          </a:p>
          <a:p>
            <a:pPr marL="0" indent="0">
              <a:buNone/>
            </a:pPr>
            <a:endParaRPr lang="da-DK" dirty="0"/>
          </a:p>
        </p:txBody>
      </p:sp>
      <p:pic>
        <p:nvPicPr>
          <p:cNvPr id="5" name="Billede 4">
            <a:extLst>
              <a:ext uri="{FF2B5EF4-FFF2-40B4-BE49-F238E27FC236}">
                <a16:creationId xmlns:a16="http://schemas.microsoft.com/office/drawing/2014/main" id="{B367608F-E7CF-7FFD-05F1-8FDC68605748}"/>
              </a:ext>
            </a:extLst>
          </p:cNvPr>
          <p:cNvPicPr>
            <a:picLocks noChangeAspect="1"/>
          </p:cNvPicPr>
          <p:nvPr/>
        </p:nvPicPr>
        <p:blipFill>
          <a:blip r:embed="rId2"/>
          <a:stretch>
            <a:fillRect/>
          </a:stretch>
        </p:blipFill>
        <p:spPr>
          <a:xfrm>
            <a:off x="0" y="-16193"/>
            <a:ext cx="4623504" cy="6874193"/>
          </a:xfrm>
          <a:prstGeom prst="rect">
            <a:avLst/>
          </a:prstGeom>
        </p:spPr>
      </p:pic>
    </p:spTree>
    <p:extLst>
      <p:ext uri="{BB962C8B-B14F-4D97-AF65-F5344CB8AC3E}">
        <p14:creationId xmlns:p14="http://schemas.microsoft.com/office/powerpoint/2010/main" val="2780002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2F0B07-227D-97AF-B0A6-C552AC00BFDE}"/>
              </a:ext>
            </a:extLst>
          </p:cNvPr>
          <p:cNvSpPr>
            <a:spLocks noGrp="1"/>
          </p:cNvSpPr>
          <p:nvPr>
            <p:ph type="title"/>
          </p:nvPr>
        </p:nvSpPr>
        <p:spPr>
          <a:xfrm>
            <a:off x="586478" y="1683756"/>
            <a:ext cx="3115265" cy="2396359"/>
          </a:xfrm>
        </p:spPr>
        <p:txBody>
          <a:bodyPr anchor="b">
            <a:normAutofit/>
          </a:bodyPr>
          <a:lstStyle/>
          <a:p>
            <a:pPr algn="r"/>
            <a:r>
              <a:rPr lang="da-DK" sz="2500">
                <a:solidFill>
                  <a:srgbClr val="FFFFFF"/>
                </a:solidFill>
              </a:rPr>
              <a:t>Først laves en undersøgelse af hvilke komponenter der er mulige i en mobiltelefon og deres funktion: </a:t>
            </a:r>
          </a:p>
        </p:txBody>
      </p:sp>
      <p:graphicFrame>
        <p:nvGraphicFramePr>
          <p:cNvPr id="5" name="Pladsholder til indhold 2">
            <a:extLst>
              <a:ext uri="{FF2B5EF4-FFF2-40B4-BE49-F238E27FC236}">
                <a16:creationId xmlns:a16="http://schemas.microsoft.com/office/drawing/2014/main" id="{9F5CF1B4-510B-B076-ED2D-A8EAB3BCEA46}"/>
              </a:ext>
            </a:extLst>
          </p:cNvPr>
          <p:cNvGraphicFramePr>
            <a:graphicFrameLocks noGrp="1"/>
          </p:cNvGraphicFramePr>
          <p:nvPr>
            <p:ph idx="1"/>
            <p:extLst>
              <p:ext uri="{D42A27DB-BD31-4B8C-83A1-F6EECF244321}">
                <p14:modId xmlns:p14="http://schemas.microsoft.com/office/powerpoint/2010/main" val="2781054316"/>
              </p:ext>
            </p:extLst>
          </p:nvPr>
        </p:nvGraphicFramePr>
        <p:xfrm>
          <a:off x="2762583" y="532725"/>
          <a:ext cx="6666833"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5100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Pladsholder til indhold 3">
            <a:extLst>
              <a:ext uri="{FF2B5EF4-FFF2-40B4-BE49-F238E27FC236}">
                <a16:creationId xmlns:a16="http://schemas.microsoft.com/office/drawing/2014/main" id="{533FA4E5-3D53-F232-A135-53D8819DD0FF}"/>
              </a:ext>
            </a:extLst>
          </p:cNvPr>
          <p:cNvGraphicFramePr>
            <a:graphicFrameLocks noGrp="1"/>
          </p:cNvGraphicFramePr>
          <p:nvPr>
            <p:ph idx="4294967295"/>
            <p:extLst>
              <p:ext uri="{D42A27DB-BD31-4B8C-83A1-F6EECF244321}">
                <p14:modId xmlns:p14="http://schemas.microsoft.com/office/powerpoint/2010/main" val="1986277282"/>
              </p:ext>
            </p:extLst>
          </p:nvPr>
        </p:nvGraphicFramePr>
        <p:xfrm>
          <a:off x="0" y="0"/>
          <a:ext cx="12039600" cy="6800736"/>
        </p:xfrm>
        <a:graphic>
          <a:graphicData uri="http://schemas.openxmlformats.org/drawingml/2006/table">
            <a:tbl>
              <a:tblPr firstRow="1" bandRow="1">
                <a:tableStyleId>{8799B23B-EC83-4686-B30A-512413B5E67A}</a:tableStyleId>
              </a:tblPr>
              <a:tblGrid>
                <a:gridCol w="1371600">
                  <a:extLst>
                    <a:ext uri="{9D8B030D-6E8A-4147-A177-3AD203B41FA5}">
                      <a16:colId xmlns:a16="http://schemas.microsoft.com/office/drawing/2014/main" val="1101757247"/>
                    </a:ext>
                  </a:extLst>
                </a:gridCol>
                <a:gridCol w="1137684">
                  <a:extLst>
                    <a:ext uri="{9D8B030D-6E8A-4147-A177-3AD203B41FA5}">
                      <a16:colId xmlns:a16="http://schemas.microsoft.com/office/drawing/2014/main" val="2191688153"/>
                    </a:ext>
                  </a:extLst>
                </a:gridCol>
                <a:gridCol w="1244009">
                  <a:extLst>
                    <a:ext uri="{9D8B030D-6E8A-4147-A177-3AD203B41FA5}">
                      <a16:colId xmlns:a16="http://schemas.microsoft.com/office/drawing/2014/main" val="2699808582"/>
                    </a:ext>
                  </a:extLst>
                </a:gridCol>
                <a:gridCol w="1265274">
                  <a:extLst>
                    <a:ext uri="{9D8B030D-6E8A-4147-A177-3AD203B41FA5}">
                      <a16:colId xmlns:a16="http://schemas.microsoft.com/office/drawing/2014/main" val="1490298330"/>
                    </a:ext>
                  </a:extLst>
                </a:gridCol>
                <a:gridCol w="988828">
                  <a:extLst>
                    <a:ext uri="{9D8B030D-6E8A-4147-A177-3AD203B41FA5}">
                      <a16:colId xmlns:a16="http://schemas.microsoft.com/office/drawing/2014/main" val="2898462778"/>
                    </a:ext>
                  </a:extLst>
                </a:gridCol>
                <a:gridCol w="6032205">
                  <a:extLst>
                    <a:ext uri="{9D8B030D-6E8A-4147-A177-3AD203B41FA5}">
                      <a16:colId xmlns:a16="http://schemas.microsoft.com/office/drawing/2014/main" val="2952665652"/>
                    </a:ext>
                  </a:extLst>
                </a:gridCol>
              </a:tblGrid>
              <a:tr h="622912">
                <a:tc>
                  <a:txBody>
                    <a:bodyPr/>
                    <a:lstStyle/>
                    <a:p>
                      <a:r>
                        <a:rPr lang="da-DK" dirty="0"/>
                        <a:t>Grundstof</a:t>
                      </a:r>
                    </a:p>
                  </a:txBody>
                  <a:tcPr/>
                </a:tc>
                <a:tc>
                  <a:txBody>
                    <a:bodyPr/>
                    <a:lstStyle/>
                    <a:p>
                      <a:r>
                        <a:rPr lang="da-DK" dirty="0"/>
                        <a:t>Atom-symbol</a:t>
                      </a:r>
                    </a:p>
                  </a:txBody>
                  <a:tcPr/>
                </a:tc>
                <a:tc>
                  <a:txBody>
                    <a:bodyPr/>
                    <a:lstStyle/>
                    <a:p>
                      <a:r>
                        <a:rPr lang="da-DK" dirty="0"/>
                        <a:t>Atom-nummer</a:t>
                      </a:r>
                    </a:p>
                  </a:txBody>
                  <a:tcPr/>
                </a:tc>
                <a:tc>
                  <a:txBody>
                    <a:bodyPr/>
                    <a:lstStyle/>
                    <a:p>
                      <a:r>
                        <a:rPr lang="da-DK" dirty="0"/>
                        <a:t>Gruppe</a:t>
                      </a:r>
                    </a:p>
                  </a:txBody>
                  <a:tcPr/>
                </a:tc>
                <a:tc>
                  <a:txBody>
                    <a:bodyPr/>
                    <a:lstStyle/>
                    <a:p>
                      <a:r>
                        <a:rPr lang="da-DK" dirty="0"/>
                        <a:t>Periode</a:t>
                      </a:r>
                    </a:p>
                  </a:txBody>
                  <a:tcPr/>
                </a:tc>
                <a:tc>
                  <a:txBody>
                    <a:bodyPr/>
                    <a:lstStyle/>
                    <a:p>
                      <a:r>
                        <a:rPr lang="da-DK" dirty="0"/>
                        <a:t>Rolle i </a:t>
                      </a:r>
                      <a:r>
                        <a:rPr lang="da-DK"/>
                        <a:t>en mobiltelefon</a:t>
                      </a:r>
                      <a:endParaRPr lang="da-DK" dirty="0"/>
                    </a:p>
                  </a:txBody>
                  <a:tcPr/>
                </a:tc>
                <a:extLst>
                  <a:ext uri="{0D108BD9-81ED-4DB2-BD59-A6C34878D82A}">
                    <a16:rowId xmlns:a16="http://schemas.microsoft.com/office/drawing/2014/main" val="253133075"/>
                  </a:ext>
                </a:extLst>
              </a:tr>
              <a:tr h="513388">
                <a:tc>
                  <a:txBody>
                    <a:bodyPr/>
                    <a:lstStyle/>
                    <a:p>
                      <a:r>
                        <a:rPr lang="da-DK" dirty="0" err="1"/>
                        <a:t>Lithium</a:t>
                      </a:r>
                      <a:endParaRPr lang="da-DK" dirty="0"/>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1639876296"/>
                  </a:ext>
                </a:extLst>
              </a:tr>
              <a:tr h="513388">
                <a:tc>
                  <a:txBody>
                    <a:bodyPr/>
                    <a:lstStyle/>
                    <a:p>
                      <a:r>
                        <a:rPr lang="da-DK" dirty="0"/>
                        <a:t>Aluminium</a:t>
                      </a:r>
                    </a:p>
                  </a:txBody>
                  <a:tcPr/>
                </a:tc>
                <a:tc>
                  <a:txBody>
                    <a:bodyPr/>
                    <a:lstStyle/>
                    <a:p>
                      <a:endParaRPr lang="da-DK"/>
                    </a:p>
                  </a:txBody>
                  <a:tcPr/>
                </a:tc>
                <a:tc>
                  <a:txBody>
                    <a:bodyPr/>
                    <a:lstStyle/>
                    <a:p>
                      <a:endParaRPr lang="da-DK" dirty="0"/>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3208190045"/>
                  </a:ext>
                </a:extLst>
              </a:tr>
              <a:tr h="513388">
                <a:tc>
                  <a:txBody>
                    <a:bodyPr/>
                    <a:lstStyle/>
                    <a:p>
                      <a:r>
                        <a:rPr lang="da-DK" dirty="0"/>
                        <a:t>Kobber</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640567312"/>
                  </a:ext>
                </a:extLst>
              </a:tr>
              <a:tr h="513388">
                <a:tc>
                  <a:txBody>
                    <a:bodyPr/>
                    <a:lstStyle/>
                    <a:p>
                      <a:r>
                        <a:rPr lang="da-DK" dirty="0"/>
                        <a:t>Jern </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821855634"/>
                  </a:ext>
                </a:extLst>
              </a:tr>
              <a:tr h="513388">
                <a:tc>
                  <a:txBody>
                    <a:bodyPr/>
                    <a:lstStyle/>
                    <a:p>
                      <a:r>
                        <a:rPr lang="da-DK" dirty="0"/>
                        <a:t>Guld </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2752827488"/>
                  </a:ext>
                </a:extLst>
              </a:tr>
              <a:tr h="513388">
                <a:tc>
                  <a:txBody>
                    <a:bodyPr/>
                    <a:lstStyle/>
                    <a:p>
                      <a:r>
                        <a:rPr lang="da-DK" dirty="0"/>
                        <a:t>Nikkel</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1608090177"/>
                  </a:ext>
                </a:extLst>
              </a:tr>
              <a:tr h="513388">
                <a:tc>
                  <a:txBody>
                    <a:bodyPr/>
                    <a:lstStyle/>
                    <a:p>
                      <a:r>
                        <a:rPr lang="da-DK" dirty="0"/>
                        <a:t>Titanium</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3633803414"/>
                  </a:ext>
                </a:extLst>
              </a:tr>
              <a:tr h="513388">
                <a:tc>
                  <a:txBody>
                    <a:bodyPr/>
                    <a:lstStyle/>
                    <a:p>
                      <a:r>
                        <a:rPr lang="da-DK"/>
                        <a:t>Kobolt </a:t>
                      </a:r>
                      <a:endParaRPr lang="da-DK" dirty="0"/>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1218468562"/>
                  </a:ext>
                </a:extLst>
              </a:tr>
              <a:tr h="513388">
                <a:tc>
                  <a:txBody>
                    <a:bodyPr/>
                    <a:lstStyle/>
                    <a:p>
                      <a:r>
                        <a:rPr lang="da-DK" dirty="0"/>
                        <a:t>Zink</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2934412311"/>
                  </a:ext>
                </a:extLst>
              </a:tr>
              <a:tr h="513388">
                <a:tc>
                  <a:txBody>
                    <a:bodyPr/>
                    <a:lstStyle/>
                    <a:p>
                      <a:r>
                        <a:rPr lang="da-DK" dirty="0" err="1"/>
                        <a:t>Carbon</a:t>
                      </a:r>
                      <a:endParaRPr lang="da-DK" dirty="0"/>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4290073401"/>
                  </a:ext>
                </a:extLst>
              </a:tr>
              <a:tr h="513388">
                <a:tc>
                  <a:txBody>
                    <a:bodyPr/>
                    <a:lstStyle/>
                    <a:p>
                      <a:r>
                        <a:rPr lang="da-DK" dirty="0"/>
                        <a:t>Brom</a:t>
                      </a:r>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3866279428"/>
                  </a:ext>
                </a:extLst>
              </a:tr>
              <a:tr h="513388">
                <a:tc>
                  <a:txBody>
                    <a:bodyPr/>
                    <a:lstStyle/>
                    <a:p>
                      <a:r>
                        <a:rPr lang="da-DK" dirty="0" err="1"/>
                        <a:t>Phosphor</a:t>
                      </a:r>
                      <a:endParaRPr lang="da-DK" dirty="0"/>
                    </a:p>
                  </a:txBody>
                  <a:tcPr/>
                </a:tc>
                <a:tc>
                  <a:txBody>
                    <a:bodyPr/>
                    <a:lstStyle/>
                    <a:p>
                      <a:endParaRPr lang="da-DK"/>
                    </a:p>
                  </a:txBody>
                  <a:tcPr/>
                </a:tc>
                <a:tc>
                  <a:txBody>
                    <a:bodyPr/>
                    <a:lstStyle/>
                    <a:p>
                      <a:endParaRPr lang="da-DK"/>
                    </a:p>
                  </a:txBody>
                  <a:tcPr/>
                </a:tc>
                <a:tc>
                  <a:txBody>
                    <a:bodyPr/>
                    <a:lstStyle/>
                    <a:p>
                      <a:endParaRPr lang="da-DK"/>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226558490"/>
                  </a:ext>
                </a:extLst>
              </a:tr>
            </a:tbl>
          </a:graphicData>
        </a:graphic>
      </p:graphicFrame>
    </p:spTree>
    <p:extLst>
      <p:ext uri="{BB962C8B-B14F-4D97-AF65-F5344CB8AC3E}">
        <p14:creationId xmlns:p14="http://schemas.microsoft.com/office/powerpoint/2010/main" val="1053563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felt 6">
            <a:extLst>
              <a:ext uri="{FF2B5EF4-FFF2-40B4-BE49-F238E27FC236}">
                <a16:creationId xmlns:a16="http://schemas.microsoft.com/office/drawing/2014/main" id="{C0703FF2-7A27-2C12-7C3F-F8DD410364DC}"/>
              </a:ext>
            </a:extLst>
          </p:cNvPr>
          <p:cNvSpPr txBox="1"/>
          <p:nvPr/>
        </p:nvSpPr>
        <p:spPr>
          <a:xfrm>
            <a:off x="0" y="1361702"/>
            <a:ext cx="12192000" cy="3539430"/>
          </a:xfrm>
          <a:prstGeom prst="rect">
            <a:avLst/>
          </a:prstGeom>
          <a:noFill/>
        </p:spPr>
        <p:txBody>
          <a:bodyPr wrap="square">
            <a:spAutoFit/>
          </a:bodyPr>
          <a:lstStyle/>
          <a:p>
            <a:pPr>
              <a:buNone/>
            </a:pPr>
            <a:r>
              <a:rPr lang="da-DK" sz="2800" b="1" dirty="0"/>
              <a:t>Din opgave:</a:t>
            </a:r>
            <a:r>
              <a:rPr lang="da-DK" sz="2800" dirty="0"/>
              <a:t> Du skal vælge materialer til tre nøglekomponenter i telefonen:</a:t>
            </a:r>
          </a:p>
          <a:p>
            <a:pPr>
              <a:buFont typeface="+mj-lt"/>
              <a:buAutoNum type="arabicPeriod"/>
            </a:pPr>
            <a:r>
              <a:rPr lang="da-DK" sz="2800" b="1" dirty="0"/>
              <a:t>Batteriet</a:t>
            </a:r>
            <a:r>
              <a:rPr lang="da-DK" sz="2800" dirty="0"/>
              <a:t> (skal være effektivt og genopladeligt).</a:t>
            </a:r>
          </a:p>
          <a:p>
            <a:pPr>
              <a:buFont typeface="+mj-lt"/>
              <a:buAutoNum type="arabicPeriod"/>
            </a:pPr>
            <a:r>
              <a:rPr lang="da-DK" sz="2800" b="1" dirty="0"/>
              <a:t>Kabinet/ramme</a:t>
            </a:r>
            <a:r>
              <a:rPr lang="da-DK" sz="2800" dirty="0"/>
              <a:t> (skal være let, stærkt og holdbart).</a:t>
            </a:r>
          </a:p>
          <a:p>
            <a:pPr>
              <a:buFont typeface="+mj-lt"/>
              <a:buAutoNum type="arabicPeriod"/>
            </a:pPr>
            <a:r>
              <a:rPr lang="da-DK" sz="2800" b="1" dirty="0"/>
              <a:t>Højttaleren</a:t>
            </a:r>
            <a:r>
              <a:rPr lang="da-DK" sz="2800" dirty="0"/>
              <a:t> (skal producere høj og klar lyd).</a:t>
            </a:r>
          </a:p>
          <a:p>
            <a:pPr>
              <a:buFont typeface="+mj-lt"/>
              <a:buAutoNum type="arabicPeriod"/>
            </a:pPr>
            <a:r>
              <a:rPr lang="da-DK" sz="2800" b="1" dirty="0"/>
              <a:t>Kredsløbskort</a:t>
            </a:r>
            <a:r>
              <a:rPr lang="da-DK" sz="2800" dirty="0"/>
              <a:t> (Holder delene sammen og skal kunne tåle at blive varmt)</a:t>
            </a:r>
          </a:p>
          <a:p>
            <a:pPr>
              <a:buNone/>
            </a:pPr>
            <a:r>
              <a:rPr lang="da-DK" sz="2800" dirty="0"/>
              <a:t>Brug det </a:t>
            </a:r>
            <a:r>
              <a:rPr lang="da-DK" sz="2800" b="1" dirty="0"/>
              <a:t>periodiske system</a:t>
            </a:r>
            <a:r>
              <a:rPr lang="da-DK" sz="2800" dirty="0"/>
              <a:t> som dit primære værktøj til at finde og analysere potentielle grundstoffer. For hver komponent skal du vælge </a:t>
            </a:r>
            <a:r>
              <a:rPr lang="da-DK" sz="2800" b="1" dirty="0"/>
              <a:t>to mulige grundstoffer</a:t>
            </a:r>
            <a:r>
              <a:rPr lang="da-DK" sz="2800" dirty="0"/>
              <a:t> og derefter begrunde dit endelige valg.</a:t>
            </a:r>
          </a:p>
        </p:txBody>
      </p:sp>
    </p:spTree>
    <p:extLst>
      <p:ext uri="{BB962C8B-B14F-4D97-AF65-F5344CB8AC3E}">
        <p14:creationId xmlns:p14="http://schemas.microsoft.com/office/powerpoint/2010/main" val="2829430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DC6F3F6E-9E78-79D6-A42B-DDE84F48FD0C}"/>
              </a:ext>
            </a:extLst>
          </p:cNvPr>
          <p:cNvSpPr txBox="1"/>
          <p:nvPr/>
        </p:nvSpPr>
        <p:spPr>
          <a:xfrm>
            <a:off x="939209" y="151179"/>
            <a:ext cx="10313581" cy="6555641"/>
          </a:xfrm>
          <a:prstGeom prst="rect">
            <a:avLst/>
          </a:prstGeom>
          <a:noFill/>
        </p:spPr>
        <p:txBody>
          <a:bodyPr wrap="square">
            <a:spAutoFit/>
          </a:bodyPr>
          <a:lstStyle/>
          <a:p>
            <a:pPr>
              <a:buNone/>
            </a:pPr>
            <a:r>
              <a:rPr lang="da-DK" sz="2800" b="1" dirty="0"/>
              <a:t>Del 1: Grundstofforskningsfasen</a:t>
            </a:r>
            <a:endParaRPr lang="da-DK" sz="2800" dirty="0"/>
          </a:p>
          <a:p>
            <a:pPr>
              <a:buNone/>
            </a:pPr>
            <a:r>
              <a:rPr lang="da-DK" sz="2800" dirty="0"/>
              <a:t>For hver komponent, du skal designe, skal du udfylde følgende skema.</a:t>
            </a:r>
          </a:p>
          <a:p>
            <a:pPr>
              <a:buFont typeface="Arial" panose="020B0604020202020204" pitchFamily="34" charset="0"/>
              <a:buChar char="•"/>
            </a:pPr>
            <a:r>
              <a:rPr lang="da-DK" sz="2800" b="1" dirty="0"/>
              <a:t>Komponent:</a:t>
            </a:r>
            <a:r>
              <a:rPr lang="da-DK" sz="2800" dirty="0"/>
              <a:t> [Batteri / Kabinet / Højttaler/Kredsløbskort]</a:t>
            </a:r>
          </a:p>
          <a:p>
            <a:pPr>
              <a:buFont typeface="Arial" panose="020B0604020202020204" pitchFamily="34" charset="0"/>
              <a:buChar char="•"/>
            </a:pPr>
            <a:r>
              <a:rPr lang="da-DK" sz="2800" b="1" dirty="0"/>
              <a:t>Kandidat 1:</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 (hvilke egenskaber gør det egnet?):</a:t>
            </a:r>
          </a:p>
          <a:p>
            <a:pPr>
              <a:buFont typeface="Arial" panose="020B0604020202020204" pitchFamily="34" charset="0"/>
              <a:buChar char="•"/>
            </a:pPr>
            <a:r>
              <a:rPr lang="da-DK" sz="2800" b="1" dirty="0"/>
              <a:t>Kandidat 2:</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a:t>
            </a:r>
          </a:p>
        </p:txBody>
      </p:sp>
    </p:spTree>
    <p:extLst>
      <p:ext uri="{BB962C8B-B14F-4D97-AF65-F5344CB8AC3E}">
        <p14:creationId xmlns:p14="http://schemas.microsoft.com/office/powerpoint/2010/main" val="2191796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E6FDA142-BDE1-92A2-3146-4079055F9D4E}"/>
              </a:ext>
            </a:extLst>
          </p:cNvPr>
          <p:cNvSpPr txBox="1"/>
          <p:nvPr/>
        </p:nvSpPr>
        <p:spPr>
          <a:xfrm>
            <a:off x="372139" y="244549"/>
            <a:ext cx="11259879" cy="5693866"/>
          </a:xfrm>
          <a:prstGeom prst="rect">
            <a:avLst/>
          </a:prstGeom>
          <a:noFill/>
        </p:spPr>
        <p:txBody>
          <a:bodyPr wrap="square">
            <a:spAutoFit/>
          </a:bodyPr>
          <a:lstStyle/>
          <a:p>
            <a:pPr>
              <a:buNone/>
            </a:pPr>
            <a:r>
              <a:rPr lang="da-DK" sz="2800" b="1" dirty="0"/>
              <a:t>Udvælgelse:</a:t>
            </a:r>
            <a:endParaRPr lang="da-DK" sz="2800" dirty="0"/>
          </a:p>
          <a:p>
            <a:pPr>
              <a:buFont typeface="Arial" panose="020B0604020202020204" pitchFamily="34" charset="0"/>
              <a:buChar char="•"/>
            </a:pPr>
            <a:r>
              <a:rPr lang="da-DK" sz="2800" b="1" dirty="0"/>
              <a:t>Komponent:</a:t>
            </a:r>
            <a:r>
              <a:rPr lang="da-DK" sz="2800" dirty="0"/>
              <a:t> Batteri </a:t>
            </a:r>
          </a:p>
          <a:p>
            <a:pPr>
              <a:buFont typeface="Arial" panose="020B0604020202020204" pitchFamily="34" charset="0"/>
              <a:buChar char="•"/>
            </a:pPr>
            <a:r>
              <a:rPr lang="da-DK" sz="2800" b="1" dirty="0"/>
              <a:t>Kandidat 1:</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 (hvilke egenskaber gør det egnet?):</a:t>
            </a:r>
          </a:p>
          <a:p>
            <a:pPr>
              <a:buFont typeface="Arial" panose="020B0604020202020204" pitchFamily="34" charset="0"/>
              <a:buChar char="•"/>
            </a:pPr>
            <a:r>
              <a:rPr lang="da-DK" sz="2800" b="1" dirty="0"/>
              <a:t>Kandidat 2:</a:t>
            </a:r>
            <a:endParaRPr lang="da-DK" sz="2800" dirty="0"/>
          </a:p>
          <a:p>
            <a:pPr marL="742950" lvl="1" indent="-285750">
              <a:buFont typeface="Arial" panose="020B0604020202020204" pitchFamily="34" charset="0"/>
              <a:buChar char="•"/>
            </a:pPr>
            <a:r>
              <a:rPr lang="da-DK" sz="2800" dirty="0"/>
              <a:t>Navn på grundstof og kemisk symbol:</a:t>
            </a:r>
          </a:p>
          <a:p>
            <a:pPr marL="742950" lvl="1" indent="-285750">
              <a:buFont typeface="Arial" panose="020B0604020202020204" pitchFamily="34" charset="0"/>
              <a:buChar char="•"/>
            </a:pPr>
            <a:r>
              <a:rPr lang="da-DK" sz="2800" dirty="0"/>
              <a:t>Atomnummer:</a:t>
            </a:r>
          </a:p>
          <a:p>
            <a:pPr marL="742950" lvl="1" indent="-285750">
              <a:buFont typeface="Arial" panose="020B0604020202020204" pitchFamily="34" charset="0"/>
              <a:buChar char="•"/>
            </a:pPr>
            <a:r>
              <a:rPr lang="da-DK" sz="2800" dirty="0"/>
              <a:t>Placering i DPS (gruppe og periode):</a:t>
            </a:r>
          </a:p>
          <a:p>
            <a:pPr marL="742950" lvl="1" indent="-285750">
              <a:buFont typeface="Arial" panose="020B0604020202020204" pitchFamily="34" charset="0"/>
              <a:buChar char="•"/>
            </a:pPr>
            <a:r>
              <a:rPr lang="da-DK" sz="2800" dirty="0"/>
              <a:t>Faglige begrundelse for overvejelse:</a:t>
            </a:r>
            <a:endParaRPr lang="da-DK" dirty="0"/>
          </a:p>
        </p:txBody>
      </p:sp>
    </p:spTree>
    <p:extLst>
      <p:ext uri="{BB962C8B-B14F-4D97-AF65-F5344CB8AC3E}">
        <p14:creationId xmlns:p14="http://schemas.microsoft.com/office/powerpoint/2010/main" val="50837640"/>
      </p:ext>
    </p:extLst>
  </p:cSld>
  <p:clrMapOvr>
    <a:masterClrMapping/>
  </p:clrMapOvr>
</p:sld>
</file>

<file path=ppt/theme/theme1.xml><?xml version="1.0" encoding="utf-8"?>
<a:theme xmlns:a="http://schemas.openxmlformats.org/drawingml/2006/main" name="Office Theme">
  <a:themeElements>
    <a:clrScheme name="Office-tema">
      <a:dk1>
        <a:sysClr val="windowText" lastClr="000000"/>
      </a:dk1>
      <a:lt1>
        <a:sysClr val="window" lastClr="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467886"/>
      </a:hlink>
      <a:folHlink>
        <a:srgbClr val="96607D"/>
      </a:folHlink>
    </a:clrScheme>
    <a:fontScheme name="Office-tema">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t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97E0A228-C590-4D20-B05F-A6BF04A05448}"/>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608E2B45CDC1347929F598238C993FB" ma:contentTypeVersion="8" ma:contentTypeDescription="Opret et nyt dokument." ma:contentTypeScope="" ma:versionID="715d3905184ff2bd6bec5f0a6e54e261">
  <xsd:schema xmlns:xsd="http://www.w3.org/2001/XMLSchema" xmlns:xs="http://www.w3.org/2001/XMLSchema" xmlns:p="http://schemas.microsoft.com/office/2006/metadata/properties" xmlns:ns2="d677a391-2d78-4640-8373-d97b97ca1e86" targetNamespace="http://schemas.microsoft.com/office/2006/metadata/properties" ma:root="true" ma:fieldsID="d532198e3846d0553b6dc247f4dcdb45" ns2:_="">
    <xsd:import namespace="d677a391-2d78-4640-8373-d97b97ca1e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677a391-2d78-4640-8373-d97b97ca1e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679A8E-C62D-4894-82C6-D8720BC1A71A}"/>
</file>

<file path=customXml/itemProps2.xml><?xml version="1.0" encoding="utf-8"?>
<ds:datastoreItem xmlns:ds="http://schemas.openxmlformats.org/officeDocument/2006/customXml" ds:itemID="{76E47C0C-CF26-4388-8528-1492CB7BE39C}"/>
</file>

<file path=customXml/itemProps3.xml><?xml version="1.0" encoding="utf-8"?>
<ds:datastoreItem xmlns:ds="http://schemas.openxmlformats.org/officeDocument/2006/customXml" ds:itemID="{9C61E8DE-9D8D-4A86-B429-FBAA6A68FDF9}"/>
</file>

<file path=docProps/app.xml><?xml version="1.0" encoding="utf-8"?>
<Properties xmlns="http://schemas.openxmlformats.org/officeDocument/2006/extended-properties" xmlns:vt="http://schemas.openxmlformats.org/officeDocument/2006/docPropsVTypes">
  <Template>Office Theme</Template>
  <TotalTime>16605</TotalTime>
  <Words>872</Words>
  <Application>Microsoft Office PowerPoint</Application>
  <PresentationFormat>Widescreen</PresentationFormat>
  <Paragraphs>117</Paragraphs>
  <Slides>16</Slides>
  <Notes>1</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16</vt:i4>
      </vt:variant>
    </vt:vector>
  </HeadingPairs>
  <TitlesOfParts>
    <vt:vector size="20" baseType="lpstr">
      <vt:lpstr>Aptos</vt:lpstr>
      <vt:lpstr>Aptos Display</vt:lpstr>
      <vt:lpstr>Arial</vt:lpstr>
      <vt:lpstr>Office Theme</vt:lpstr>
      <vt:lpstr>Case om mobiltelefonen</vt:lpstr>
      <vt:lpstr>Diplomingeniør i  elektroteknologi</vt:lpstr>
      <vt:lpstr>Uddannelsen til diplomingeniør </vt:lpstr>
      <vt:lpstr>Opgave: Design af en bedre mobiltelefon</vt:lpstr>
      <vt:lpstr>Først laves en undersøgelse af hvilke komponenter der er mulige i en mobiltelefon og deres funktion: </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Nyttige links</vt:lpstr>
      <vt:lpstr>Opgave 1</vt:lpstr>
      <vt:lpstr>Opgave 2</vt:lpstr>
      <vt:lpstr>PowerPoint-præsentation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Lisa Bügel Jørgensen</dc:creator>
  <cp:lastModifiedBy>Lisa Bügel Jørgensen</cp:lastModifiedBy>
  <cp:revision>1</cp:revision>
  <dcterms:created xsi:type="dcterms:W3CDTF">2025-08-18T12:22:28Z</dcterms:created>
  <dcterms:modified xsi:type="dcterms:W3CDTF">2026-06-29T07:43:14Z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0x010100C608E2B45CDC1347929F598238C993FB</vt:lpwstr>
  </property>
</Properties>
</file>