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79" r:id="rId3"/>
    <p:sldId id="293" r:id="rId4"/>
    <p:sldId id="275" r:id="rId5"/>
    <p:sldId id="290" r:id="rId6"/>
    <p:sldId id="292" r:id="rId7"/>
    <p:sldId id="256" r:id="rId8"/>
    <p:sldId id="262" r:id="rId9"/>
    <p:sldId id="286" r:id="rId10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3" autoAdjust="0"/>
    <p:restoredTop sz="94660"/>
  </p:normalViewPr>
  <p:slideViewPr>
    <p:cSldViewPr snapToGrid="0">
      <p:cViewPr varScale="1">
        <p:scale>
          <a:sx n="70" d="100"/>
          <a:sy n="70" d="100"/>
        </p:scale>
        <p:origin x="62" y="10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C99E1B-BC81-C0FD-A6B8-D073A9D5BF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210FB12E-1C7A-D61B-6A7C-B261776B22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D026954-1E60-6382-6378-11B2939DC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F593-BB47-4824-B01E-6914C1038170}" type="datetimeFigureOut">
              <a:rPr lang="da-DK" smtClean="0"/>
              <a:t>07-05-2026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BB9454F-E798-C278-D2BB-B4C64727D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474A823-0A75-8D8C-5D31-2DD7A0FFC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AFEE5-6C6B-4678-8F0A-9897A5244C4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08366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B2FE7C-E18C-B9BE-A4FA-4FFC4DA6A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6C53ACC2-E27E-6AA3-B187-C7B82E71FA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6551BE9-54E7-9E38-A5DF-747FFC457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F593-BB47-4824-B01E-6914C1038170}" type="datetimeFigureOut">
              <a:rPr lang="da-DK" smtClean="0"/>
              <a:t>07-05-2026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B8EDD5E-AEDA-56D9-A6CD-6EB7A4328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7400F72-6F81-5A05-36CE-62DEB1520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AFEE5-6C6B-4678-8F0A-9897A5244C4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7771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347A20E3-54FF-DD4C-7E26-893F6C4B99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1623C9B7-F590-86C3-D99B-92D191BDC8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5F8F301-49D9-1BC8-C6FB-07854C555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F593-BB47-4824-B01E-6914C1038170}" type="datetimeFigureOut">
              <a:rPr lang="da-DK" smtClean="0"/>
              <a:t>07-05-2026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2D05B9B5-DC17-B744-BCBD-F37BB66B5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26DFAA7-49FF-0716-0EEC-203C4BABD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AFEE5-6C6B-4678-8F0A-9897A5244C4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96102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9FD9FF-8D71-29C9-EC68-9503A7618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595F400-C385-61FC-3449-989983A4D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94CB0A7-1577-8991-6DD6-B196FE936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F593-BB47-4824-B01E-6914C1038170}" type="datetimeFigureOut">
              <a:rPr lang="da-DK" smtClean="0"/>
              <a:t>07-05-2026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9BF8EC5-CD39-47C9-66F4-817D87849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BA48911-FC48-93B6-77D9-2FC85AFE4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AFEE5-6C6B-4678-8F0A-9897A5244C4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75397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5E7BA0-CAA5-5E99-31B3-547C7C3C4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4A38F5E0-CAD1-3DB7-00AA-5BEB22BB19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8EE4967-2E0F-C9CC-13EC-64318CB48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F593-BB47-4824-B01E-6914C1038170}" type="datetimeFigureOut">
              <a:rPr lang="da-DK" smtClean="0"/>
              <a:t>07-05-2026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BE6E072-B72C-5722-1757-C7B23035E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E371459-DE49-2B36-8CF0-B3F3FF411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AFEE5-6C6B-4678-8F0A-9897A5244C4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28999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CC5FB9-629B-0834-0D56-560BA90AC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67DF62F-9E7E-7717-2BAC-4B18F7017C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7F586178-2FB5-03AA-8C76-442F9944E4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BC711FDA-8C40-B8BD-33F0-72491E7C5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F593-BB47-4824-B01E-6914C1038170}" type="datetimeFigureOut">
              <a:rPr lang="da-DK" smtClean="0"/>
              <a:t>07-05-2026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4210B5B4-5706-271F-F75D-4C29DD92C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AD85080E-47D0-58D0-C2D2-890E26757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AFEE5-6C6B-4678-8F0A-9897A5244C4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73630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09AD09-D5DA-97DB-C798-84E43E1FC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FFE3EDE6-A3E2-3838-4B58-A57CC53D5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0A01F9C-A350-636A-2A4D-9369CCDD5B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918C7627-F57F-4BE8-BB08-184441A740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12C2A50E-E675-2B72-26F4-5F1A9B616B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CE7DFE1B-74A8-CE4C-2B38-074F327B4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F593-BB47-4824-B01E-6914C1038170}" type="datetimeFigureOut">
              <a:rPr lang="da-DK" smtClean="0"/>
              <a:t>07-05-2026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1F311282-7D0F-43F6-4253-8B4C557A8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30C94815-91E4-4DD2-7672-507FBE85A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AFEE5-6C6B-4678-8F0A-9897A5244C4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37820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D300B7-7E34-8EC2-C125-4EF712BE5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00AD2F97-75AD-36BA-B081-C4B7DE5AE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F593-BB47-4824-B01E-6914C1038170}" type="datetimeFigureOut">
              <a:rPr lang="da-DK" smtClean="0"/>
              <a:t>07-05-2026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E450E3E2-A966-5BAC-F113-063741E49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0A74DBEC-9A1C-9C7F-115E-82EB1CC1A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AFEE5-6C6B-4678-8F0A-9897A5244C4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2885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DC93BAE0-7C18-372E-2B4C-FFDB1C978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F593-BB47-4824-B01E-6914C1038170}" type="datetimeFigureOut">
              <a:rPr lang="da-DK" smtClean="0"/>
              <a:t>07-05-2026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29742B49-6485-8978-C4C1-F29E9EE64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4BADA7D8-A330-72D1-545D-66912E53D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AFEE5-6C6B-4678-8F0A-9897A5244C4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1726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DDA75B-E632-D5D3-7979-3B79E6F08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4D49144-21FF-CCD9-83D7-6F7054EAF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3C34ED18-816E-05C6-CF8B-26A6FADCC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375FF016-C426-5A1B-BD4D-0D32BB09A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F593-BB47-4824-B01E-6914C1038170}" type="datetimeFigureOut">
              <a:rPr lang="da-DK" smtClean="0"/>
              <a:t>07-05-2026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4E13402A-BC46-FF8E-E906-9A7742C56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9DBD8DF0-93B6-D599-B9FC-956DDF473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AFEE5-6C6B-4678-8F0A-9897A5244C4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3988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89FA7C-0D70-77F3-BD08-341286B3A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E2AB6A65-F8C2-53BA-C555-3737A611B1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F6470EC2-22BB-91EE-C845-2318B23181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DE251318-7DF1-9953-B256-946E9DF7F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F593-BB47-4824-B01E-6914C1038170}" type="datetimeFigureOut">
              <a:rPr lang="da-DK" smtClean="0"/>
              <a:t>07-05-2026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F351DB4D-F19F-F800-D1B8-E18AE5BD3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9C9108A-B023-E4C7-4EF1-340ADB847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AFEE5-6C6B-4678-8F0A-9897A5244C4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37825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8FCF0BE6-206F-E0F4-1A37-CCEF41957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2B679692-CB54-ECCE-383D-5EA414933B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F10D294-A5F6-8105-6753-C2925B8E97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CEF593-BB47-4824-B01E-6914C1038170}" type="datetimeFigureOut">
              <a:rPr lang="da-DK" smtClean="0"/>
              <a:t>07-05-2026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B7E53A1-71E8-BDF3-FEF1-9872CFA9CE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4553671-B83B-DCF8-2BE9-E16EBB748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CAFEE5-6C6B-4678-8F0A-9897A5244C4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0689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8417F8-FB5E-58FB-BD1C-78DEA66A6B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Magt i det internationale system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2329C2FD-8B36-42C3-1124-8D9394D0C7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08315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18093B-9D0F-F4E3-F946-7DA2A081D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A9BF501-E693-FA7E-7422-AD8981DE4E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9683AEA-2FD1-E2CB-9966-F5A74921B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075" y="0"/>
            <a:ext cx="84518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273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B98137-1C0F-1B00-B0C0-59D8D80A3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CF51626-C356-849A-7C45-F8DDF00EE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4" name="Pladsholder til indhold 5">
            <a:extLst>
              <a:ext uri="{FF2B5EF4-FFF2-40B4-BE49-F238E27FC236}">
                <a16:creationId xmlns:a16="http://schemas.microsoft.com/office/drawing/2014/main" id="{4A70DE97-3593-9A85-9FC8-227A4C755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331" y="1375228"/>
            <a:ext cx="10395337" cy="410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876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038D93-F01B-6DB7-D0CF-CD6FB31CC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5C0BC4F-2930-41DC-DD51-DCC6B124B9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AAB88D4-6D73-677F-1681-11B36A32F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0"/>
            <a:ext cx="3476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990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1003B4-46D4-9950-FB4F-245ED3EAA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542A0E10-D688-B1FC-1B43-4B010EE3A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39486"/>
            <a:ext cx="5905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ladsholder til indhold 4">
            <a:extLst>
              <a:ext uri="{FF2B5EF4-FFF2-40B4-BE49-F238E27FC236}">
                <a16:creationId xmlns:a16="http://schemas.microsoft.com/office/drawing/2014/main" id="{BA675D3C-BBC8-D3BB-AC7A-062010A656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06654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17F81B-BC58-8DB7-EEAA-677C77982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6F5857B-5672-0062-F099-4268158739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5321"/>
            <a:ext cx="10515600" cy="4351338"/>
          </a:xfrm>
        </p:spPr>
        <p:txBody>
          <a:bodyPr/>
          <a:lstStyle/>
          <a:p>
            <a:endParaRPr lang="da-DK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E4C51AAB-EA51-82EC-15C2-5EAF1FF0CB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42"/>
          <a:stretch>
            <a:fillRect/>
          </a:stretch>
        </p:blipFill>
        <p:spPr bwMode="auto">
          <a:xfrm>
            <a:off x="1736176" y="2261890"/>
            <a:ext cx="8192490" cy="2239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FA099431-9B10-90FB-65B8-538AD3964D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07"/>
          <a:stretch>
            <a:fillRect/>
          </a:stretch>
        </p:blipFill>
        <p:spPr bwMode="auto">
          <a:xfrm>
            <a:off x="1736176" y="4536766"/>
            <a:ext cx="8192490" cy="2321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85BE648D-0562-7F4A-B4B9-06EB009F58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5"/>
          <a:stretch>
            <a:fillRect/>
          </a:stretch>
        </p:blipFill>
        <p:spPr bwMode="auto">
          <a:xfrm>
            <a:off x="1736177" y="9965"/>
            <a:ext cx="8192490" cy="2216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17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3882EA-312B-7E76-D49D-C6F14545FB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Konflikter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05AFD233-DF59-834F-E6D2-1DA0DA8788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87738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519BE0-3691-3C2E-F929-F9B3C6CA8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3DEFA7DF-A564-AEAB-41F0-D3CBF260E8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5AB5EBF-50D6-787F-19D9-E76699F08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2788"/>
            <a:ext cx="12192000" cy="543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3241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501DC8-933B-4833-DC5C-D53B4BBE8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1271"/>
            <a:ext cx="10515600" cy="757093"/>
          </a:xfrm>
        </p:spPr>
        <p:txBody>
          <a:bodyPr>
            <a:normAutofit/>
          </a:bodyPr>
          <a:lstStyle/>
          <a:p>
            <a:pPr algn="ctr"/>
            <a:r>
              <a:rPr lang="da-DK" sz="4400" dirty="0"/>
              <a:t>Skrøbelige stater som sikkerhedstrussel </a:t>
            </a:r>
            <a:endParaRPr lang="da-DK" sz="3100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6A6A814-C56B-B8E7-25EF-0A5E19C142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4CBF851-8CCF-8920-B042-DC8E39BE66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6" r="15090" b="14899"/>
          <a:stretch/>
        </p:blipFill>
        <p:spPr bwMode="auto">
          <a:xfrm>
            <a:off x="1368136" y="1157730"/>
            <a:ext cx="9455727" cy="563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316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608E2B45CDC1347929F598238C993FB" ma:contentTypeVersion="8" ma:contentTypeDescription="Opret et nyt dokument." ma:contentTypeScope="" ma:versionID="715d3905184ff2bd6bec5f0a6e54e261">
  <xsd:schema xmlns:xsd="http://www.w3.org/2001/XMLSchema" xmlns:xs="http://www.w3.org/2001/XMLSchema" xmlns:p="http://schemas.microsoft.com/office/2006/metadata/properties" xmlns:ns2="d677a391-2d78-4640-8373-d97b97ca1e86" targetNamespace="http://schemas.microsoft.com/office/2006/metadata/properties" ma:root="true" ma:fieldsID="d532198e3846d0553b6dc247f4dcdb45" ns2:_="">
    <xsd:import namespace="d677a391-2d78-4640-8373-d97b97ca1e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77a391-2d78-4640-8373-d97b97ca1e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0DED803-7DFD-436A-9F23-E3A73694FDE8}"/>
</file>

<file path=customXml/itemProps2.xml><?xml version="1.0" encoding="utf-8"?>
<ds:datastoreItem xmlns:ds="http://schemas.openxmlformats.org/officeDocument/2006/customXml" ds:itemID="{E86DE3A8-F52D-47A2-B939-E062A9B9EA4C}"/>
</file>

<file path=customXml/itemProps3.xml><?xml version="1.0" encoding="utf-8"?>
<ds:datastoreItem xmlns:ds="http://schemas.openxmlformats.org/officeDocument/2006/customXml" ds:itemID="{585300C5-E987-48C4-87C6-B39F36E50652}"/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10</Words>
  <Application>Microsoft Office PowerPoint</Application>
  <PresentationFormat>Widescreen</PresentationFormat>
  <Paragraphs>3</Paragraphs>
  <Slides>9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Office-tema</vt:lpstr>
      <vt:lpstr>Magt i det internationale system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Konflikter</vt:lpstr>
      <vt:lpstr>PowerPoint-præsentation</vt:lpstr>
      <vt:lpstr>Skrøbelige stater som sikkerhedstrussel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Malene Sloth-Brodersen</dc:creator>
  <cp:lastModifiedBy>Malene Sloth-Brodersen</cp:lastModifiedBy>
  <cp:revision>9</cp:revision>
  <dcterms:created xsi:type="dcterms:W3CDTF">2025-09-08T12:07:46Z</dcterms:created>
  <dcterms:modified xsi:type="dcterms:W3CDTF">2026-05-07T06:54:04Z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0x010100C608E2B45CDC1347929F598238C993FB</vt:lpwstr>
  </property>
</Properties>
</file>