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9" r:id="rId7"/>
    <p:sldId id="261" r:id="rId8"/>
    <p:sldId id="263" r:id="rId9"/>
    <p:sldId id="264" r:id="rId10"/>
    <p:sldId id="258" r:id="rId11"/>
    <p:sldId id="265" r:id="rId12"/>
    <p:sldId id="266" r:id="rId13"/>
    <p:sldId id="260" r:id="rId14"/>
    <p:sldId id="268" r:id="rId15"/>
    <p:sldId id="262" r:id="rId16"/>
    <p:sldId id="270" r:id="rId17"/>
    <p:sldId id="271" r:id="rId18"/>
    <p:sldId id="273" r:id="rId19"/>
    <p:sldId id="274" r:id="rId20"/>
    <p:sldId id="275" r:id="rId21"/>
    <p:sldId id="277" r:id="rId22"/>
    <p:sldId id="279" r:id="rId23"/>
    <p:sldId id="267" r:id="rId24"/>
    <p:sldId id="280" r:id="rId25"/>
    <p:sldId id="282" r:id="rId26"/>
    <p:sldId id="284" r:id="rId27"/>
    <p:sldId id="286" r:id="rId28"/>
    <p:sldId id="28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B01BEB-818B-4914-86D6-D3CDC1A4A091}" v="2" dt="2026-01-27T14:22:30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89"/>
  </p:normalViewPr>
  <p:slideViewPr>
    <p:cSldViewPr snapToGrid="0">
      <p:cViewPr varScale="1">
        <p:scale>
          <a:sx n="108" d="100"/>
          <a:sy n="108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a Lund Henriksen" userId="60c32c7a-9254-4b79-a580-c98fb5b6bbf3" providerId="ADAL" clId="{682DC281-0161-45B0-9BD5-A052961B13D6}"/>
    <pc:docChg chg="custSel addSld delSld modSld">
      <pc:chgData name="Nana Lund Henriksen" userId="60c32c7a-9254-4b79-a580-c98fb5b6bbf3" providerId="ADAL" clId="{682DC281-0161-45B0-9BD5-A052961B13D6}" dt="2026-01-27T14:24:48.397" v="520" actId="1076"/>
      <pc:docMkLst>
        <pc:docMk/>
      </pc:docMkLst>
      <pc:sldChg chg="addSp delSp modSp new mod">
        <pc:chgData name="Nana Lund Henriksen" userId="60c32c7a-9254-4b79-a580-c98fb5b6bbf3" providerId="ADAL" clId="{682DC281-0161-45B0-9BD5-A052961B13D6}" dt="2026-01-27T14:14:54.086" v="308" actId="1076"/>
        <pc:sldMkLst>
          <pc:docMk/>
          <pc:sldMk cId="2455305911" sldId="257"/>
        </pc:sldMkLst>
        <pc:spChg chg="mod">
          <ac:chgData name="Nana Lund Henriksen" userId="60c32c7a-9254-4b79-a580-c98fb5b6bbf3" providerId="ADAL" clId="{682DC281-0161-45B0-9BD5-A052961B13D6}" dt="2026-01-27T14:14:07.730" v="276" actId="1076"/>
          <ac:spMkLst>
            <pc:docMk/>
            <pc:sldMk cId="2455305911" sldId="257"/>
            <ac:spMk id="2" creationId="{8E2919CE-F1D2-1625-D179-A4A04063719E}"/>
          </ac:spMkLst>
        </pc:spChg>
        <pc:spChg chg="mod">
          <ac:chgData name="Nana Lund Henriksen" userId="60c32c7a-9254-4b79-a580-c98fb5b6bbf3" providerId="ADAL" clId="{682DC281-0161-45B0-9BD5-A052961B13D6}" dt="2026-01-27T14:14:37.495" v="306" actId="27636"/>
          <ac:spMkLst>
            <pc:docMk/>
            <pc:sldMk cId="2455305911" sldId="257"/>
            <ac:spMk id="3" creationId="{FC0E0304-8827-15FC-E190-B2322A8F2188}"/>
          </ac:spMkLst>
        </pc:spChg>
        <pc:spChg chg="add mod">
          <ac:chgData name="Nana Lund Henriksen" userId="60c32c7a-9254-4b79-a580-c98fb5b6bbf3" providerId="ADAL" clId="{682DC281-0161-45B0-9BD5-A052961B13D6}" dt="2026-01-27T14:14:54.086" v="308" actId="1076"/>
          <ac:spMkLst>
            <pc:docMk/>
            <pc:sldMk cId="2455305911" sldId="257"/>
            <ac:spMk id="10" creationId="{C0B66507-ECD0-BFB3-ABAB-9DABB76BD7CE}"/>
          </ac:spMkLst>
        </pc:spChg>
        <pc:spChg chg="add mod">
          <ac:chgData name="Nana Lund Henriksen" userId="60c32c7a-9254-4b79-a580-c98fb5b6bbf3" providerId="ADAL" clId="{682DC281-0161-45B0-9BD5-A052961B13D6}" dt="2026-01-27T14:14:05.163" v="275" actId="1076"/>
          <ac:spMkLst>
            <pc:docMk/>
            <pc:sldMk cId="2455305911" sldId="257"/>
            <ac:spMk id="11" creationId="{8FF02C9F-D3A4-A24E-79B5-9FDC444705B1}"/>
          </ac:spMkLst>
        </pc:spChg>
        <pc:picChg chg="add del mod">
          <ac:chgData name="Nana Lund Henriksen" userId="60c32c7a-9254-4b79-a580-c98fb5b6bbf3" providerId="ADAL" clId="{682DC281-0161-45B0-9BD5-A052961B13D6}" dt="2026-01-27T13:58:30.497" v="59" actId="478"/>
          <ac:picMkLst>
            <pc:docMk/>
            <pc:sldMk cId="2455305911" sldId="257"/>
            <ac:picMk id="5" creationId="{8EE58E42-6115-071C-C5DB-E98DBACF85D8}"/>
          </ac:picMkLst>
        </pc:picChg>
        <pc:picChg chg="add del mod modCrop">
          <ac:chgData name="Nana Lund Henriksen" userId="60c32c7a-9254-4b79-a580-c98fb5b6bbf3" providerId="ADAL" clId="{682DC281-0161-45B0-9BD5-A052961B13D6}" dt="2026-01-27T14:13:16.738" v="265" actId="478"/>
          <ac:picMkLst>
            <pc:docMk/>
            <pc:sldMk cId="2455305911" sldId="257"/>
            <ac:picMk id="7" creationId="{4CF1E8C8-9900-EDC3-5529-E8D67559D639}"/>
          </ac:picMkLst>
        </pc:picChg>
        <pc:picChg chg="add mod ord">
          <ac:chgData name="Nana Lund Henriksen" userId="60c32c7a-9254-4b79-a580-c98fb5b6bbf3" providerId="ADAL" clId="{682DC281-0161-45B0-9BD5-A052961B13D6}" dt="2026-01-27T14:14:14.819" v="277" actId="1076"/>
          <ac:picMkLst>
            <pc:docMk/>
            <pc:sldMk cId="2455305911" sldId="257"/>
            <ac:picMk id="13" creationId="{AC0F9CC3-0AA8-1B32-E1D0-62CC161F232F}"/>
          </ac:picMkLst>
        </pc:picChg>
      </pc:sldChg>
      <pc:sldChg chg="addSp modSp new del mod setBg">
        <pc:chgData name="Nana Lund Henriksen" userId="60c32c7a-9254-4b79-a580-c98fb5b6bbf3" providerId="ADAL" clId="{682DC281-0161-45B0-9BD5-A052961B13D6}" dt="2026-01-27T14:18:25.101" v="411" actId="47"/>
        <pc:sldMkLst>
          <pc:docMk/>
          <pc:sldMk cId="3121407092" sldId="258"/>
        </pc:sldMkLst>
        <pc:spChg chg="add">
          <ac:chgData name="Nana Lund Henriksen" userId="60c32c7a-9254-4b79-a580-c98fb5b6bbf3" providerId="ADAL" clId="{682DC281-0161-45B0-9BD5-A052961B13D6}" dt="2026-01-27T14:17:05.615" v="313" actId="26606"/>
          <ac:spMkLst>
            <pc:docMk/>
            <pc:sldMk cId="3121407092" sldId="258"/>
            <ac:spMk id="8" creationId="{EE079F42-5C7A-44DD-9E9F-A34795A48F1B}"/>
          </ac:spMkLst>
        </pc:spChg>
        <pc:spChg chg="add">
          <ac:chgData name="Nana Lund Henriksen" userId="60c32c7a-9254-4b79-a580-c98fb5b6bbf3" providerId="ADAL" clId="{682DC281-0161-45B0-9BD5-A052961B13D6}" dt="2026-01-27T14:17:05.615" v="313" actId="26606"/>
          <ac:spMkLst>
            <pc:docMk/>
            <pc:sldMk cId="3121407092" sldId="258"/>
            <ac:spMk id="10" creationId="{09777E15-6D68-4808-AD20-82EA7377F433}"/>
          </ac:spMkLst>
        </pc:spChg>
        <pc:spChg chg="add">
          <ac:chgData name="Nana Lund Henriksen" userId="60c32c7a-9254-4b79-a580-c98fb5b6bbf3" providerId="ADAL" clId="{682DC281-0161-45B0-9BD5-A052961B13D6}" dt="2026-01-27T14:17:05.615" v="313" actId="26606"/>
          <ac:spMkLst>
            <pc:docMk/>
            <pc:sldMk cId="3121407092" sldId="258"/>
            <ac:spMk id="12" creationId="{CE79CAD8-9F7F-4756-BD12-8463CA4C6F5A}"/>
          </ac:spMkLst>
        </pc:spChg>
        <pc:spChg chg="add">
          <ac:chgData name="Nana Lund Henriksen" userId="60c32c7a-9254-4b79-a580-c98fb5b6bbf3" providerId="ADAL" clId="{682DC281-0161-45B0-9BD5-A052961B13D6}" dt="2026-01-27T14:17:05.615" v="313" actId="26606"/>
          <ac:spMkLst>
            <pc:docMk/>
            <pc:sldMk cId="3121407092" sldId="258"/>
            <ac:spMk id="14" creationId="{A9923A21-5790-4667-B5C7-ADA793B49933}"/>
          </ac:spMkLst>
        </pc:spChg>
        <pc:picChg chg="add mod">
          <ac:chgData name="Nana Lund Henriksen" userId="60c32c7a-9254-4b79-a580-c98fb5b6bbf3" providerId="ADAL" clId="{682DC281-0161-45B0-9BD5-A052961B13D6}" dt="2026-01-27T14:17:05.615" v="313" actId="26606"/>
          <ac:picMkLst>
            <pc:docMk/>
            <pc:sldMk cId="3121407092" sldId="258"/>
            <ac:picMk id="3" creationId="{03CFDA1D-CFA7-C3C9-313B-0B0A376F5376}"/>
          </ac:picMkLst>
        </pc:picChg>
      </pc:sldChg>
      <pc:sldChg chg="addSp modSp new mod setBg">
        <pc:chgData name="Nana Lund Henriksen" userId="60c32c7a-9254-4b79-a580-c98fb5b6bbf3" providerId="ADAL" clId="{682DC281-0161-45B0-9BD5-A052961B13D6}" dt="2026-01-27T14:18:17.617" v="410" actId="1076"/>
        <pc:sldMkLst>
          <pc:docMk/>
          <pc:sldMk cId="547502919" sldId="259"/>
        </pc:sldMkLst>
        <pc:spChg chg="mod">
          <ac:chgData name="Nana Lund Henriksen" userId="60c32c7a-9254-4b79-a580-c98fb5b6bbf3" providerId="ADAL" clId="{682DC281-0161-45B0-9BD5-A052961B13D6}" dt="2026-01-27T14:18:06.220" v="406" actId="26606"/>
          <ac:spMkLst>
            <pc:docMk/>
            <pc:sldMk cId="547502919" sldId="259"/>
            <ac:spMk id="2" creationId="{F52E3C70-369A-8FB5-4DE6-7E9C5CBB84A2}"/>
          </ac:spMkLst>
        </pc:spChg>
        <pc:spChg chg="add">
          <ac:chgData name="Nana Lund Henriksen" userId="60c32c7a-9254-4b79-a580-c98fb5b6bbf3" providerId="ADAL" clId="{682DC281-0161-45B0-9BD5-A052961B13D6}" dt="2026-01-27T14:18:06.220" v="406" actId="26606"/>
          <ac:spMkLst>
            <pc:docMk/>
            <pc:sldMk cId="547502919" sldId="259"/>
            <ac:spMk id="9" creationId="{B217C2AD-51B4-40CE-A71F-F5D3F846D97B}"/>
          </ac:spMkLst>
        </pc:spChg>
        <pc:spChg chg="add">
          <ac:chgData name="Nana Lund Henriksen" userId="60c32c7a-9254-4b79-a580-c98fb5b6bbf3" providerId="ADAL" clId="{682DC281-0161-45B0-9BD5-A052961B13D6}" dt="2026-01-27T14:18:06.220" v="406" actId="26606"/>
          <ac:spMkLst>
            <pc:docMk/>
            <pc:sldMk cId="547502919" sldId="259"/>
            <ac:spMk id="11" creationId="{6F1BF92E-23CF-4BFE-9E1F-C359BACFA3C5}"/>
          </ac:spMkLst>
        </pc:spChg>
        <pc:spChg chg="add">
          <ac:chgData name="Nana Lund Henriksen" userId="60c32c7a-9254-4b79-a580-c98fb5b6bbf3" providerId="ADAL" clId="{682DC281-0161-45B0-9BD5-A052961B13D6}" dt="2026-01-27T14:18:06.220" v="406" actId="26606"/>
          <ac:spMkLst>
            <pc:docMk/>
            <pc:sldMk cId="547502919" sldId="259"/>
            <ac:spMk id="13" creationId="{DFEF8384-2545-4ACD-9071-49DD1CFC4E99}"/>
          </ac:spMkLst>
        </pc:spChg>
        <pc:spChg chg="add">
          <ac:chgData name="Nana Lund Henriksen" userId="60c32c7a-9254-4b79-a580-c98fb5b6bbf3" providerId="ADAL" clId="{682DC281-0161-45B0-9BD5-A052961B13D6}" dt="2026-01-27T14:18:06.220" v="406" actId="26606"/>
          <ac:spMkLst>
            <pc:docMk/>
            <pc:sldMk cId="547502919" sldId="259"/>
            <ac:spMk id="15" creationId="{F77DB8FA-61A7-4DE7-A777-6D258D172484}"/>
          </ac:spMkLst>
        </pc:spChg>
        <pc:picChg chg="add mod">
          <ac:chgData name="Nana Lund Henriksen" userId="60c32c7a-9254-4b79-a580-c98fb5b6bbf3" providerId="ADAL" clId="{682DC281-0161-45B0-9BD5-A052961B13D6}" dt="2026-01-27T14:18:17.617" v="410" actId="1076"/>
          <ac:picMkLst>
            <pc:docMk/>
            <pc:sldMk cId="547502919" sldId="259"/>
            <ac:picMk id="4" creationId="{09570E68-F50F-6AE5-9C63-4638247C782C}"/>
          </ac:picMkLst>
        </pc:picChg>
      </pc:sldChg>
      <pc:sldChg chg="modSp new del mod">
        <pc:chgData name="Nana Lund Henriksen" userId="60c32c7a-9254-4b79-a580-c98fb5b6bbf3" providerId="ADAL" clId="{682DC281-0161-45B0-9BD5-A052961B13D6}" dt="2026-01-27T14:22:20.639" v="439" actId="47"/>
        <pc:sldMkLst>
          <pc:docMk/>
          <pc:sldMk cId="1063654685" sldId="260"/>
        </pc:sldMkLst>
        <pc:spChg chg="mod">
          <ac:chgData name="Nana Lund Henriksen" userId="60c32c7a-9254-4b79-a580-c98fb5b6bbf3" providerId="ADAL" clId="{682DC281-0161-45B0-9BD5-A052961B13D6}" dt="2026-01-27T14:20:39.661" v="426" actId="20577"/>
          <ac:spMkLst>
            <pc:docMk/>
            <pc:sldMk cId="1063654685" sldId="260"/>
            <ac:spMk id="2" creationId="{0D4C0B6A-28BD-6F36-4AC5-230A3AA9907A}"/>
          </ac:spMkLst>
        </pc:spChg>
      </pc:sldChg>
      <pc:sldChg chg="addSp modSp new mod">
        <pc:chgData name="Nana Lund Henriksen" userId="60c32c7a-9254-4b79-a580-c98fb5b6bbf3" providerId="ADAL" clId="{682DC281-0161-45B0-9BD5-A052961B13D6}" dt="2026-01-27T14:24:48.397" v="520" actId="1076"/>
        <pc:sldMkLst>
          <pc:docMk/>
          <pc:sldMk cId="815078972" sldId="261"/>
        </pc:sldMkLst>
        <pc:spChg chg="mod">
          <ac:chgData name="Nana Lund Henriksen" userId="60c32c7a-9254-4b79-a580-c98fb5b6bbf3" providerId="ADAL" clId="{682DC281-0161-45B0-9BD5-A052961B13D6}" dt="2026-01-27T14:22:16.086" v="438" actId="20577"/>
          <ac:spMkLst>
            <pc:docMk/>
            <pc:sldMk cId="815078972" sldId="261"/>
            <ac:spMk id="2" creationId="{E9CCBD19-8817-9F07-E59D-DC1C3D360866}"/>
          </ac:spMkLst>
        </pc:spChg>
        <pc:spChg chg="mod">
          <ac:chgData name="Nana Lund Henriksen" userId="60c32c7a-9254-4b79-a580-c98fb5b6bbf3" providerId="ADAL" clId="{682DC281-0161-45B0-9BD5-A052961B13D6}" dt="2026-01-27T14:24:48.397" v="520" actId="1076"/>
          <ac:spMkLst>
            <pc:docMk/>
            <pc:sldMk cId="815078972" sldId="261"/>
            <ac:spMk id="3" creationId="{A1A02D32-7EDC-26F1-3464-EB6B8C04E28F}"/>
          </ac:spMkLst>
        </pc:spChg>
        <pc:picChg chg="add mod">
          <ac:chgData name="Nana Lund Henriksen" userId="60c32c7a-9254-4b79-a580-c98fb5b6bbf3" providerId="ADAL" clId="{682DC281-0161-45B0-9BD5-A052961B13D6}" dt="2026-01-27T14:23:22.116" v="513" actId="1076"/>
          <ac:picMkLst>
            <pc:docMk/>
            <pc:sldMk cId="815078972" sldId="261"/>
            <ac:picMk id="4" creationId="{4B1E32FF-B82E-C51F-EFAB-EE02B201A392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5:07.4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0,'6711'151'0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16.17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79,'2'-2,"1"-1,0 1,0 0,0 1,0-1,0 0,0 1,0 0,1 0,-1 0,7-1,41-3,-43 4,435-1,-239 4,576-2,-738-2,-1-2,65-16,-59 11,75-7,291 14,-200 5,933-3,-1125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20.02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62,'214'2,"230"-4,-304-11,30 1,-130 10,57-8,16-2,-96 11,32-5,-27 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22.37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2,'346'-1,"392"3,-379 23,26 1,99-27,-462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23.8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1,'1842'0,"-1819"0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2:26.0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77 0,'1194'-76'0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27.9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21,'2723'0,"-2664"-2,58-11,-82 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29.88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1,'29'5,"-7"0,255 30,419-2,33-35,-713 1,0-1,-1 0,20-6,-16 4,33-4,-31 7,-17 2,1-1,0 0,0-1,0 1,0-1,0 0,0 0,0 0,-1-1,8-3,-7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31.0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2,'93'0,"82"-1,219 27,-352-20,233 29,1-22,-252-13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2:32.7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51 0,'380'-51'0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34.56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0 143,'41'-2,"72"-13,-33 3,306-46,4 21,4 34,-363 3,-19 0,0-1,0 0,0-1,15-4,-9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5:11.4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0,'6452'254'0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36.55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29,'1069'0,"-1024"-1,0-2,61-13,-61 11,-1 1,86 5,-51 1,316-1,-373-1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41.1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1 118,'7'0,"584"-25,-243-8,389 14,798 21,-808-3,1827 1,-2364-14,-18 1,297 13,-213 1,-230-2,0 0,31-7,-31 3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42.56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0,'2117'0,"-2083"0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43.66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0,'18'1,"0"1,32 7,19 3,124 10,29 3,516-17,-465-10,187 2,-422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5:14.06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75 0,'1728'-74'0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5:18.34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0,'10364'74'0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5:22.61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77 0,'4090'-77'0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2:07:14.27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0 131,'1532'0,"-1515"0,0 0,0-1,21-5,-31 4,-1 1,0-2,0 1,0 0,0-1,-1 0,1-1,-1 1,1-1,-1 0,6-7,-1 1,-1 1,1 0,1 0,20-12,-23 17,-1 1,1 0,0 0,0 0,0 1,0 1,0-1,0 1,9 0,33 1,-28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06.25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0 281,'8'0,"20"0,0 1,53 8,-20 0,0-3,0-3,71-4,-46-1,-16 2,-1-4,101-19,-134 14,44-17,-58 17,1 1,0 1,0 2,0 0,39-3,250 9,-113 1,512-2,-648-3,96-17,-31 2,174 8,-105 8,-141-3,71-15,-79 10,1 3,63-2,1496 11,-1556-5,0-2,61-13,-59 8,105-7,106 3,191 3,-296 13,-98-2,400-15,26 3,-311 14,1052-2,-1197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5T11:02:10.3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0 102 0,'4647'-102'0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05T11:02:13.86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1 111,'3'0,"0"-1,1 1,-1-1,0 0,1 0,4-2,14-5,368-27,2 33,-249 2,4024 2,-2594-2,-1395-14,6 1,406 14,-573-1,1-1,-1 0,1-1,-1-1,0-1,0 0,19-8,-22 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NUL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NULL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customXml" Target="../ink/ink4.xml"/><Relationship Id="rId14" Type="http://schemas.openxmlformats.org/officeDocument/2006/relationships/image" Target="NUL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2.xml"/><Relationship Id="rId18" Type="http://schemas.openxmlformats.org/officeDocument/2006/relationships/image" Target="NULL"/><Relationship Id="rId26" Type="http://schemas.openxmlformats.org/officeDocument/2006/relationships/image" Target="NULL"/><Relationship Id="rId3" Type="http://schemas.openxmlformats.org/officeDocument/2006/relationships/customXml" Target="../ink/ink7.xml"/><Relationship Id="rId21" Type="http://schemas.openxmlformats.org/officeDocument/2006/relationships/customXml" Target="../ink/ink16.xml"/><Relationship Id="rId34" Type="http://schemas.openxmlformats.org/officeDocument/2006/relationships/image" Target="NULL"/><Relationship Id="rId7" Type="http://schemas.openxmlformats.org/officeDocument/2006/relationships/customXml" Target="../ink/ink9.xml"/><Relationship Id="rId12" Type="http://schemas.openxmlformats.org/officeDocument/2006/relationships/image" Target="NULL"/><Relationship Id="rId17" Type="http://schemas.openxmlformats.org/officeDocument/2006/relationships/customXml" Target="../ink/ink14.xml"/><Relationship Id="rId25" Type="http://schemas.openxmlformats.org/officeDocument/2006/relationships/customXml" Target="../ink/ink18.xml"/><Relationship Id="rId33" Type="http://schemas.openxmlformats.org/officeDocument/2006/relationships/customXml" Target="../ink/ink22.xml"/><Relationship Id="rId2" Type="http://schemas.openxmlformats.org/officeDocument/2006/relationships/image" Target="../media/image5.png"/><Relationship Id="rId16" Type="http://schemas.openxmlformats.org/officeDocument/2006/relationships/image" Target="NULL"/><Relationship Id="rId20" Type="http://schemas.openxmlformats.org/officeDocument/2006/relationships/image" Target="NUL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6.xml"/><Relationship Id="rId6" Type="http://schemas.openxmlformats.org/officeDocument/2006/relationships/image" Target="NULL"/><Relationship Id="rId11" Type="http://schemas.openxmlformats.org/officeDocument/2006/relationships/customXml" Target="../ink/ink11.xml"/><Relationship Id="rId24" Type="http://schemas.openxmlformats.org/officeDocument/2006/relationships/image" Target="NULL"/><Relationship Id="rId32" Type="http://schemas.openxmlformats.org/officeDocument/2006/relationships/image" Target="NULL"/><Relationship Id="rId5" Type="http://schemas.openxmlformats.org/officeDocument/2006/relationships/customXml" Target="../ink/ink8.xml"/><Relationship Id="rId15" Type="http://schemas.openxmlformats.org/officeDocument/2006/relationships/customXml" Target="../ink/ink13.xml"/><Relationship Id="rId23" Type="http://schemas.openxmlformats.org/officeDocument/2006/relationships/customXml" Target="../ink/ink17.xml"/><Relationship Id="rId28" Type="http://schemas.openxmlformats.org/officeDocument/2006/relationships/image" Target="NULL"/><Relationship Id="rId36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customXml" Target="../ink/ink15.xml"/><Relationship Id="rId31" Type="http://schemas.openxmlformats.org/officeDocument/2006/relationships/customXml" Target="../ink/ink21.xml"/><Relationship Id="rId4" Type="http://schemas.openxmlformats.org/officeDocument/2006/relationships/image" Target="NULL"/><Relationship Id="rId9" Type="http://schemas.openxmlformats.org/officeDocument/2006/relationships/customXml" Target="../ink/ink10.xml"/><Relationship Id="rId14" Type="http://schemas.openxmlformats.org/officeDocument/2006/relationships/image" Target="NULL"/><Relationship Id="rId22" Type="http://schemas.openxmlformats.org/officeDocument/2006/relationships/image" Target="NULL"/><Relationship Id="rId27" Type="http://schemas.openxmlformats.org/officeDocument/2006/relationships/customXml" Target="../ink/ink19.xml"/><Relationship Id="rId30" Type="http://schemas.openxmlformats.org/officeDocument/2006/relationships/image" Target="NULL"/><Relationship Id="rId35" Type="http://schemas.openxmlformats.org/officeDocument/2006/relationships/customXml" Target="../ink/ink23.xml"/><Relationship Id="rId8" Type="http://schemas.openxmlformats.org/officeDocument/2006/relationships/image" Target="NUL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g.dk/vaerktoej/jobkompasset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DB24-0914-D671-C3BC-5D132A81A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Hvad vil i (måske) i fremtiden?</a:t>
            </a:r>
            <a:endParaRPr lang="en-GB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B642858-0CB3-9719-35A4-75FCA2A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514" y="5617030"/>
            <a:ext cx="9546771" cy="1104446"/>
          </a:xfrm>
        </p:spPr>
        <p:txBody>
          <a:bodyPr>
            <a:normAutofit/>
          </a:bodyPr>
          <a:lstStyle/>
          <a:p>
            <a:r>
              <a:rPr lang="da-DK" dirty="0"/>
              <a:t>Forberedelse til vores forløb om ‘</a:t>
            </a:r>
            <a:r>
              <a:rPr lang="da-DK" dirty="0" err="1"/>
              <a:t>english</a:t>
            </a:r>
            <a:r>
              <a:rPr lang="da-DK" dirty="0"/>
              <a:t> in the real </a:t>
            </a:r>
            <a:r>
              <a:rPr lang="da-DK" dirty="0" err="1"/>
              <a:t>world</a:t>
            </a:r>
            <a:r>
              <a:rPr lang="da-DK" dirty="0"/>
              <a:t>’ i uge 10 og 11</a:t>
            </a:r>
            <a:r>
              <a:rPr lang="da-DK" dirty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508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8C5C10-FA85-F4AE-3497-F7B857868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err="1"/>
              <a:t>Get</a:t>
            </a:r>
            <a:r>
              <a:rPr lang="da-DK"/>
              <a:t> </a:t>
            </a:r>
            <a:r>
              <a:rPr lang="da-DK" err="1"/>
              <a:t>into</a:t>
            </a:r>
            <a:r>
              <a:rPr lang="da-DK"/>
              <a:t> </a:t>
            </a:r>
            <a:r>
              <a:rPr lang="da-DK" err="1"/>
              <a:t>your</a:t>
            </a:r>
            <a:r>
              <a:rPr lang="da-DK"/>
              <a:t> </a:t>
            </a:r>
            <a:r>
              <a:rPr lang="da-DK" err="1">
                <a:solidFill>
                  <a:srgbClr val="FF0000"/>
                </a:solidFill>
              </a:rPr>
              <a:t>groups</a:t>
            </a:r>
            <a:r>
              <a:rPr lang="da-DK"/>
              <a:t> and </a:t>
            </a:r>
            <a:r>
              <a:rPr lang="da-DK" err="1"/>
              <a:t>get</a:t>
            </a:r>
            <a:r>
              <a:rPr lang="da-DK"/>
              <a:t> </a:t>
            </a:r>
            <a:r>
              <a:rPr lang="da-DK" err="1"/>
              <a:t>going</a:t>
            </a:r>
            <a:r>
              <a:rPr lang="da-DK"/>
              <a:t> on the </a:t>
            </a:r>
            <a:r>
              <a:rPr lang="da-DK">
                <a:solidFill>
                  <a:srgbClr val="FF0000"/>
                </a:solidFill>
              </a:rPr>
              <a:t>research</a:t>
            </a:r>
            <a:r>
              <a:rPr lang="da-DK"/>
              <a:t>, </a:t>
            </a:r>
            <a:r>
              <a:rPr lang="da-DK" err="1"/>
              <a:t>asking</a:t>
            </a:r>
            <a:r>
              <a:rPr lang="da-DK"/>
              <a:t> </a:t>
            </a:r>
            <a:r>
              <a:rPr lang="da-DK" err="1"/>
              <a:t>me</a:t>
            </a:r>
            <a:r>
              <a:rPr lang="da-DK"/>
              <a:t> for </a:t>
            </a:r>
            <a:r>
              <a:rPr lang="da-DK" err="1"/>
              <a:t>help</a:t>
            </a:r>
            <a:r>
              <a:rPr lang="da-DK"/>
              <a:t> </a:t>
            </a:r>
            <a:r>
              <a:rPr lang="da-DK" err="1"/>
              <a:t>whenever</a:t>
            </a:r>
            <a:r>
              <a:rPr lang="da-DK"/>
              <a:t> </a:t>
            </a:r>
            <a:r>
              <a:rPr lang="da-DK" err="1"/>
              <a:t>you</a:t>
            </a:r>
            <a:r>
              <a:rPr lang="da-DK"/>
              <a:t> </a:t>
            </a:r>
            <a:r>
              <a:rPr lang="da-DK" err="1"/>
              <a:t>need</a:t>
            </a:r>
            <a:r>
              <a:rPr lang="da-DK"/>
              <a:t> it </a:t>
            </a:r>
            <a:r>
              <a:rPr lang="da-DK">
                <a:sym typeface="Wingdings" panose="05000000000000000000" pitchFamily="2" charset="2"/>
              </a:rPr>
              <a:t></a:t>
            </a:r>
            <a:br>
              <a:rPr lang="da-DK">
                <a:sym typeface="Wingdings" panose="05000000000000000000" pitchFamily="2" charset="2"/>
              </a:rPr>
            </a:br>
            <a:br>
              <a:rPr lang="da-DK">
                <a:sym typeface="Wingdings" panose="05000000000000000000" pitchFamily="2" charset="2"/>
              </a:rPr>
            </a:br>
            <a:r>
              <a:rPr lang="da-DK" err="1">
                <a:sym typeface="Wingdings" panose="05000000000000000000" pitchFamily="2" charset="2"/>
              </a:rPr>
              <a:t>Get</a:t>
            </a:r>
            <a:r>
              <a:rPr lang="da-DK">
                <a:sym typeface="Wingdings" panose="05000000000000000000" pitchFamily="2" charset="2"/>
              </a:rPr>
              <a:t> </a:t>
            </a:r>
            <a:r>
              <a:rPr lang="da-DK">
                <a:solidFill>
                  <a:srgbClr val="FF0000"/>
                </a:solidFill>
                <a:sym typeface="Wingdings" panose="05000000000000000000" pitchFamily="2" charset="2"/>
              </a:rPr>
              <a:t>as far as </a:t>
            </a:r>
            <a:r>
              <a:rPr lang="da-DK" err="1">
                <a:solidFill>
                  <a:srgbClr val="FF0000"/>
                </a:solidFill>
                <a:sym typeface="Wingdings" panose="05000000000000000000" pitchFamily="2" charset="2"/>
              </a:rPr>
              <a:t>you</a:t>
            </a:r>
            <a:r>
              <a:rPr lang="da-DK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a-DK" err="1">
                <a:solidFill>
                  <a:srgbClr val="FF0000"/>
                </a:solidFill>
                <a:sym typeface="Wingdings" panose="05000000000000000000" pitchFamily="2" charset="2"/>
              </a:rPr>
              <a:t>can</a:t>
            </a:r>
            <a:r>
              <a:rPr lang="da-DK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a-DK" err="1">
                <a:sym typeface="Wingdings" panose="05000000000000000000" pitchFamily="2" charset="2"/>
              </a:rPr>
              <a:t>today</a:t>
            </a:r>
            <a:r>
              <a:rPr lang="da-DK">
                <a:sym typeface="Wingdings" panose="05000000000000000000" pitchFamily="2" charset="2"/>
              </a:rPr>
              <a:t> to </a:t>
            </a:r>
            <a:r>
              <a:rPr lang="da-DK" err="1">
                <a:sym typeface="Wingdings" panose="05000000000000000000" pitchFamily="2" charset="2"/>
              </a:rPr>
              <a:t>make</a:t>
            </a:r>
            <a:r>
              <a:rPr lang="da-DK">
                <a:sym typeface="Wingdings" panose="05000000000000000000" pitchFamily="2" charset="2"/>
              </a:rPr>
              <a:t> Friday </a:t>
            </a:r>
            <a:r>
              <a:rPr lang="da-DK" err="1">
                <a:sym typeface="Wingdings" panose="05000000000000000000" pitchFamily="2" charset="2"/>
              </a:rPr>
              <a:t>slightly</a:t>
            </a:r>
            <a:r>
              <a:rPr lang="da-DK">
                <a:sym typeface="Wingdings" panose="05000000000000000000" pitchFamily="2" charset="2"/>
              </a:rPr>
              <a:t> </a:t>
            </a:r>
            <a:r>
              <a:rPr lang="da-DK" err="1">
                <a:sym typeface="Wingdings" panose="05000000000000000000" pitchFamily="2" charset="2"/>
              </a:rPr>
              <a:t>less</a:t>
            </a:r>
            <a:r>
              <a:rPr lang="da-DK">
                <a:sym typeface="Wingdings" panose="05000000000000000000" pitchFamily="2" charset="2"/>
              </a:rPr>
              <a:t> brutal (perhaps </a:t>
            </a:r>
            <a:r>
              <a:rPr lang="da-DK" err="1">
                <a:sym typeface="Wingdings" panose="05000000000000000000" pitchFamily="2" charset="2"/>
              </a:rPr>
              <a:t>even</a:t>
            </a:r>
            <a:r>
              <a:rPr lang="da-DK">
                <a:sym typeface="Wingdings" panose="05000000000000000000" pitchFamily="2" charset="2"/>
              </a:rPr>
              <a:t> with the </a:t>
            </a:r>
            <a:r>
              <a:rPr lang="da-DK" err="1">
                <a:sym typeface="Wingdings" panose="05000000000000000000" pitchFamily="2" charset="2"/>
              </a:rPr>
              <a:t>possibility</a:t>
            </a:r>
            <a:r>
              <a:rPr lang="da-DK">
                <a:sym typeface="Wingdings" panose="05000000000000000000" pitchFamily="2" charset="2"/>
              </a:rPr>
              <a:t> of a </a:t>
            </a:r>
            <a:r>
              <a:rPr lang="da-DK" i="1" err="1">
                <a:sym typeface="Wingdings" panose="05000000000000000000" pitchFamily="2" charset="2"/>
              </a:rPr>
              <a:t>slightly</a:t>
            </a:r>
            <a:r>
              <a:rPr lang="da-DK">
                <a:sym typeface="Wingdings" panose="05000000000000000000" pitchFamily="2" charset="2"/>
              </a:rPr>
              <a:t> </a:t>
            </a:r>
            <a:r>
              <a:rPr lang="da-DK" err="1">
                <a:sym typeface="Wingdings" panose="05000000000000000000" pitchFamily="2" charset="2"/>
              </a:rPr>
              <a:t>earlier</a:t>
            </a:r>
            <a:r>
              <a:rPr lang="da-DK">
                <a:sym typeface="Wingdings" panose="05000000000000000000" pitchFamily="2" charset="2"/>
              </a:rPr>
              <a:t> finish )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30087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DB24-0914-D671-C3BC-5D132A81A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English in the real </a:t>
            </a:r>
            <a:r>
              <a:rPr lang="da-DK" err="1"/>
              <a:t>world</a:t>
            </a:r>
            <a:r>
              <a:rPr lang="da-DK"/>
              <a:t> 2</a:t>
            </a:r>
            <a:endParaRPr lang="en-GB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B642858-0CB3-9719-35A4-75FCA2A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2614" y="5086678"/>
            <a:ext cx="9546771" cy="1104446"/>
          </a:xfrm>
        </p:spPr>
        <p:txBody>
          <a:bodyPr>
            <a:normAutofit/>
          </a:bodyPr>
          <a:lstStyle/>
          <a:p>
            <a:r>
              <a:rPr lang="da-DK"/>
              <a:t>To finish </a:t>
            </a:r>
            <a:r>
              <a:rPr lang="da-DK" err="1"/>
              <a:t>our</a:t>
            </a:r>
            <a:r>
              <a:rPr lang="da-DK"/>
              <a:t> research and start </a:t>
            </a:r>
            <a:r>
              <a:rPr lang="da-DK" err="1"/>
              <a:t>work</a:t>
            </a:r>
            <a:r>
              <a:rPr lang="da-DK"/>
              <a:t> on </a:t>
            </a:r>
            <a:r>
              <a:rPr lang="da-DK" err="1"/>
              <a:t>our</a:t>
            </a:r>
            <a:r>
              <a:rPr lang="da-DK"/>
              <a:t> case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926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EC4FE2-FAC6-E139-DDA8-46CD90C42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4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pc="800">
                <a:solidFill>
                  <a:srgbClr val="2A1A00"/>
                </a:solidFill>
              </a:rPr>
              <a:t>What the case might look like: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46F96A76-172C-9414-EFF9-BEF137EC1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114" y="36632"/>
            <a:ext cx="6901543" cy="667724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Håndskrift 5">
                <a:extLst>
                  <a:ext uri="{FF2B5EF4-FFF2-40B4-BE49-F238E27FC236}">
                    <a16:creationId xmlns:a16="http://schemas.microsoft.com/office/drawing/2014/main" id="{A6B4CE20-71E5-E42F-7DFC-61752AB8C7D3}"/>
                  </a:ext>
                </a:extLst>
              </p14:cNvPr>
              <p14:cNvContentPartPr/>
              <p14:nvPr/>
            </p14:nvContentPartPr>
            <p14:xfrm>
              <a:off x="5453640" y="1142777"/>
              <a:ext cx="2416320" cy="54720"/>
            </p14:xfrm>
          </p:contentPart>
        </mc:Choice>
        <mc:Fallback xmlns="">
          <p:pic>
            <p:nvPicPr>
              <p:cNvPr id="6" name="Håndskrift 5">
                <a:extLst>
                  <a:ext uri="{FF2B5EF4-FFF2-40B4-BE49-F238E27FC236}">
                    <a16:creationId xmlns:a16="http://schemas.microsoft.com/office/drawing/2014/main" id="{A6B4CE20-71E5-E42F-7DFC-61752AB8C7D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99640" y="1034777"/>
                <a:ext cx="2523960" cy="27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Håndskrift 7">
                <a:extLst>
                  <a:ext uri="{FF2B5EF4-FFF2-40B4-BE49-F238E27FC236}">
                    <a16:creationId xmlns:a16="http://schemas.microsoft.com/office/drawing/2014/main" id="{0C0738DA-5021-9BC5-58D2-B41E33CE2A9F}"/>
                  </a:ext>
                </a:extLst>
              </p14:cNvPr>
              <p14:cNvContentPartPr/>
              <p14:nvPr/>
            </p14:nvContentPartPr>
            <p14:xfrm>
              <a:off x="6208344" y="1682064"/>
              <a:ext cx="2322720" cy="92160"/>
            </p14:xfrm>
          </p:contentPart>
        </mc:Choice>
        <mc:Fallback xmlns="">
          <p:pic>
            <p:nvPicPr>
              <p:cNvPr id="8" name="Håndskrift 7">
                <a:extLst>
                  <a:ext uri="{FF2B5EF4-FFF2-40B4-BE49-F238E27FC236}">
                    <a16:creationId xmlns:a16="http://schemas.microsoft.com/office/drawing/2014/main" id="{0C0738DA-5021-9BC5-58D2-B41E33CE2A9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54352" y="1573640"/>
                <a:ext cx="2430343" cy="3086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Håndskrift 11">
                <a:extLst>
                  <a:ext uri="{FF2B5EF4-FFF2-40B4-BE49-F238E27FC236}">
                    <a16:creationId xmlns:a16="http://schemas.microsoft.com/office/drawing/2014/main" id="{D3191B46-A769-4BE1-2640-D786A5F47590}"/>
                  </a:ext>
                </a:extLst>
              </p14:cNvPr>
              <p14:cNvContentPartPr/>
              <p14:nvPr/>
            </p14:nvContentPartPr>
            <p14:xfrm>
              <a:off x="5796864" y="3191184"/>
              <a:ext cx="622440" cy="27360"/>
            </p14:xfrm>
          </p:contentPart>
        </mc:Choice>
        <mc:Fallback xmlns="">
          <p:pic>
            <p:nvPicPr>
              <p:cNvPr id="12" name="Håndskrift 11">
                <a:extLst>
                  <a:ext uri="{FF2B5EF4-FFF2-40B4-BE49-F238E27FC236}">
                    <a16:creationId xmlns:a16="http://schemas.microsoft.com/office/drawing/2014/main" id="{D3191B46-A769-4BE1-2640-D786A5F4759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42864" y="3081744"/>
                <a:ext cx="730080" cy="2458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Håndskrift 15">
                <a:extLst>
                  <a:ext uri="{FF2B5EF4-FFF2-40B4-BE49-F238E27FC236}">
                    <a16:creationId xmlns:a16="http://schemas.microsoft.com/office/drawing/2014/main" id="{7DB87EB0-32D1-164C-DFF5-627259561AFE}"/>
                  </a:ext>
                </a:extLst>
              </p14:cNvPr>
              <p14:cNvContentPartPr/>
              <p14:nvPr/>
            </p14:nvContentPartPr>
            <p14:xfrm>
              <a:off x="6135264" y="5111424"/>
              <a:ext cx="3731400" cy="27360"/>
            </p14:xfrm>
          </p:contentPart>
        </mc:Choice>
        <mc:Fallback xmlns="">
          <p:pic>
            <p:nvPicPr>
              <p:cNvPr id="16" name="Håndskrift 15">
                <a:extLst>
                  <a:ext uri="{FF2B5EF4-FFF2-40B4-BE49-F238E27FC236}">
                    <a16:creationId xmlns:a16="http://schemas.microsoft.com/office/drawing/2014/main" id="{7DB87EB0-32D1-164C-DFF5-627259561AF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81264" y="5001984"/>
                <a:ext cx="3839040" cy="2458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Håndskrift 17">
                <a:extLst>
                  <a:ext uri="{FF2B5EF4-FFF2-40B4-BE49-F238E27FC236}">
                    <a16:creationId xmlns:a16="http://schemas.microsoft.com/office/drawing/2014/main" id="{EC5973C0-6598-F70D-8630-AAF9AF932DE7}"/>
                  </a:ext>
                </a:extLst>
              </p14:cNvPr>
              <p14:cNvContentPartPr/>
              <p14:nvPr/>
            </p14:nvContentPartPr>
            <p14:xfrm>
              <a:off x="5476824" y="5595624"/>
              <a:ext cx="1472760" cy="28080"/>
            </p14:xfrm>
          </p:contentPart>
        </mc:Choice>
        <mc:Fallback xmlns="">
          <p:pic>
            <p:nvPicPr>
              <p:cNvPr id="18" name="Håndskrift 17">
                <a:extLst>
                  <a:ext uri="{FF2B5EF4-FFF2-40B4-BE49-F238E27FC236}">
                    <a16:creationId xmlns:a16="http://schemas.microsoft.com/office/drawing/2014/main" id="{EC5973C0-6598-F70D-8630-AAF9AF932DE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422824" y="5487624"/>
                <a:ext cx="1580400" cy="243720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Tekstfelt 18">
            <a:extLst>
              <a:ext uri="{FF2B5EF4-FFF2-40B4-BE49-F238E27FC236}">
                <a16:creationId xmlns:a16="http://schemas.microsoft.com/office/drawing/2014/main" id="{BC7024B3-37CE-D740-820A-A9C695DBDE26}"/>
              </a:ext>
            </a:extLst>
          </p:cNvPr>
          <p:cNvSpPr txBox="1"/>
          <p:nvPr/>
        </p:nvSpPr>
        <p:spPr>
          <a:xfrm>
            <a:off x="7258601" y="1373519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>
                <a:solidFill>
                  <a:srgbClr val="C00000"/>
                </a:solidFill>
              </a:rPr>
              <a:t>10mins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" name="Håndskrift 19">
                <a:extLst>
                  <a:ext uri="{FF2B5EF4-FFF2-40B4-BE49-F238E27FC236}">
                    <a16:creationId xmlns:a16="http://schemas.microsoft.com/office/drawing/2014/main" id="{2518D6FD-26CA-2D9F-089F-BC689BB692D3}"/>
                  </a:ext>
                </a:extLst>
              </p14:cNvPr>
              <p14:cNvContentPartPr/>
              <p14:nvPr/>
            </p14:nvContentPartPr>
            <p14:xfrm>
              <a:off x="7342344" y="1525824"/>
              <a:ext cx="694080" cy="47160"/>
            </p14:xfrm>
          </p:contentPart>
        </mc:Choice>
        <mc:Fallback xmlns="">
          <p:pic>
            <p:nvPicPr>
              <p:cNvPr id="20" name="Håndskrift 19">
                <a:extLst>
                  <a:ext uri="{FF2B5EF4-FFF2-40B4-BE49-F238E27FC236}">
                    <a16:creationId xmlns:a16="http://schemas.microsoft.com/office/drawing/2014/main" id="{2518D6FD-26CA-2D9F-089F-BC689BB692D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88344" y="1417824"/>
                <a:ext cx="801720" cy="26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7669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96D382-3402-EE23-6A3E-03E105808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err="1"/>
              <a:t>Before</a:t>
            </a:r>
            <a:r>
              <a:rPr lang="da-DK"/>
              <a:t> </a:t>
            </a:r>
            <a:r>
              <a:rPr lang="da-DK" err="1"/>
              <a:t>you</a:t>
            </a:r>
            <a:r>
              <a:rPr lang="da-DK"/>
              <a:t> </a:t>
            </a:r>
            <a:r>
              <a:rPr lang="da-DK" err="1"/>
              <a:t>get</a:t>
            </a:r>
            <a:r>
              <a:rPr lang="da-DK"/>
              <a:t> </a:t>
            </a:r>
            <a:r>
              <a:rPr lang="da-DK" err="1"/>
              <a:t>your</a:t>
            </a:r>
            <a:r>
              <a:rPr lang="da-DK"/>
              <a:t> case: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EE66EE0-7B0D-90D5-42DE-BFD541414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32204"/>
            <a:ext cx="10178322" cy="359359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a-DK" sz="3200">
                <a:solidFill>
                  <a:schemeClr val="tx1"/>
                </a:solidFill>
              </a:rPr>
              <a:t>Finish </a:t>
            </a:r>
            <a:r>
              <a:rPr lang="da-DK" sz="3200" err="1">
                <a:solidFill>
                  <a:schemeClr val="tx1"/>
                </a:solidFill>
              </a:rPr>
              <a:t>your</a:t>
            </a:r>
            <a:r>
              <a:rPr lang="da-DK" sz="3200">
                <a:solidFill>
                  <a:schemeClr val="tx1"/>
                </a:solidFill>
              </a:rPr>
              <a:t> research task </a:t>
            </a:r>
          </a:p>
          <a:p>
            <a:pPr marL="514350" indent="-514350">
              <a:buFont typeface="+mj-lt"/>
              <a:buAutoNum type="arabicPeriod"/>
            </a:pPr>
            <a:r>
              <a:rPr lang="da-DK" sz="3200">
                <a:solidFill>
                  <a:schemeClr val="tx1"/>
                </a:solidFill>
              </a:rPr>
              <a:t>Check it </a:t>
            </a:r>
            <a:r>
              <a:rPr lang="da-DK" sz="3200" err="1">
                <a:solidFill>
                  <a:schemeClr val="tx1"/>
                </a:solidFill>
              </a:rPr>
              <a:t>against</a:t>
            </a:r>
            <a:r>
              <a:rPr lang="da-DK" sz="3200">
                <a:solidFill>
                  <a:schemeClr val="tx1"/>
                </a:solidFill>
              </a:rPr>
              <a:t> ALL the </a:t>
            </a:r>
            <a:r>
              <a:rPr lang="da-DK" sz="3200" err="1">
                <a:solidFill>
                  <a:schemeClr val="tx1"/>
                </a:solidFill>
              </a:rPr>
              <a:t>requirements</a:t>
            </a:r>
            <a:r>
              <a:rPr lang="da-DK" sz="3200">
                <a:solidFill>
                  <a:schemeClr val="tx1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a-DK" sz="3200" err="1">
                <a:solidFill>
                  <a:schemeClr val="tx1"/>
                </a:solidFill>
              </a:rPr>
              <a:t>Get</a:t>
            </a:r>
            <a:r>
              <a:rPr lang="da-DK" sz="3200">
                <a:solidFill>
                  <a:schemeClr val="tx1"/>
                </a:solidFill>
              </a:rPr>
              <a:t> it </a:t>
            </a:r>
            <a:r>
              <a:rPr lang="da-DK" sz="3200" err="1">
                <a:solidFill>
                  <a:schemeClr val="tx1"/>
                </a:solidFill>
              </a:rPr>
              <a:t>ready</a:t>
            </a:r>
            <a:r>
              <a:rPr lang="da-DK" sz="3200">
                <a:solidFill>
                  <a:schemeClr val="tx1"/>
                </a:solidFill>
              </a:rPr>
              <a:t> to show </a:t>
            </a:r>
            <a:r>
              <a:rPr lang="da-DK" sz="3200" err="1">
                <a:solidFill>
                  <a:schemeClr val="tx1"/>
                </a:solidFill>
              </a:rPr>
              <a:t>me</a:t>
            </a:r>
            <a:r>
              <a:rPr lang="da-DK" sz="3200">
                <a:solidFill>
                  <a:schemeClr val="tx1"/>
                </a:solidFill>
              </a:rPr>
              <a:t> (</a:t>
            </a:r>
            <a:r>
              <a:rPr lang="da-DK" sz="3200" b="1">
                <a:solidFill>
                  <a:schemeClr val="tx1"/>
                </a:solidFill>
              </a:rPr>
              <a:t>print</a:t>
            </a:r>
            <a:r>
              <a:rPr lang="da-DK" sz="3200">
                <a:solidFill>
                  <a:schemeClr val="tx1"/>
                </a:solidFill>
              </a:rPr>
              <a:t> it </a:t>
            </a:r>
            <a:r>
              <a:rPr lang="da-DK" sz="3200" err="1">
                <a:solidFill>
                  <a:schemeClr val="tx1"/>
                </a:solidFill>
              </a:rPr>
              <a:t>if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err="1">
                <a:solidFill>
                  <a:schemeClr val="tx1"/>
                </a:solidFill>
              </a:rPr>
              <a:t>it’s</a:t>
            </a:r>
            <a:r>
              <a:rPr lang="da-DK" sz="3200">
                <a:solidFill>
                  <a:schemeClr val="tx1"/>
                </a:solidFill>
              </a:rPr>
              <a:t> on </a:t>
            </a:r>
            <a:r>
              <a:rPr lang="da-DK" sz="3200" err="1">
                <a:solidFill>
                  <a:schemeClr val="tx1"/>
                </a:solidFill>
              </a:rPr>
              <a:t>your</a:t>
            </a:r>
            <a:r>
              <a:rPr lang="da-DK" sz="3200">
                <a:solidFill>
                  <a:schemeClr val="tx1"/>
                </a:solidFill>
              </a:rPr>
              <a:t> computer)</a:t>
            </a:r>
          </a:p>
          <a:p>
            <a:pPr marL="514350" indent="-514350">
              <a:buFont typeface="+mj-lt"/>
              <a:buAutoNum type="arabicPeriod"/>
            </a:pPr>
            <a:r>
              <a:rPr lang="da-DK" sz="3200">
                <a:solidFill>
                  <a:schemeClr val="tx1"/>
                </a:solidFill>
              </a:rPr>
              <a:t>Bring it to </a:t>
            </a:r>
            <a:r>
              <a:rPr lang="da-DK" sz="3200" err="1">
                <a:solidFill>
                  <a:schemeClr val="tx1"/>
                </a:solidFill>
              </a:rPr>
              <a:t>me</a:t>
            </a:r>
            <a:r>
              <a:rPr lang="da-DK" sz="3200">
                <a:solidFill>
                  <a:schemeClr val="tx1"/>
                </a:solidFill>
              </a:rPr>
              <a:t> to </a:t>
            </a:r>
            <a:r>
              <a:rPr lang="da-DK" sz="3200" err="1">
                <a:solidFill>
                  <a:schemeClr val="tx1"/>
                </a:solidFill>
              </a:rPr>
              <a:t>get</a:t>
            </a:r>
            <a:r>
              <a:rPr lang="da-DK" sz="3200">
                <a:solidFill>
                  <a:schemeClr val="tx1"/>
                </a:solidFill>
              </a:rPr>
              <a:t> it </a:t>
            </a:r>
            <a:r>
              <a:rPr lang="da-DK" sz="3200" err="1">
                <a:solidFill>
                  <a:schemeClr val="tx1"/>
                </a:solidFill>
              </a:rPr>
              <a:t>signed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err="1">
                <a:solidFill>
                  <a:schemeClr val="tx1"/>
                </a:solidFill>
              </a:rPr>
              <a:t>off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>
                <a:solidFill>
                  <a:schemeClr val="tx1"/>
                </a:solidFill>
                <a:sym typeface="Wingdings" panose="05000000000000000000" pitchFamily="2" charset="2"/>
              </a:rPr>
              <a:t></a:t>
            </a:r>
            <a:endParaRPr lang="da-DK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113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3FABEC-85E5-ED25-BDCE-596A787EF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74" y="920246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900" spc="800">
                <a:solidFill>
                  <a:srgbClr val="2A1A00"/>
                </a:solidFill>
              </a:rPr>
              <a:t>Checking through your work (which will </a:t>
            </a:r>
            <a:r>
              <a:rPr lang="en-US" sz="2900" u="sng" spc="800">
                <a:solidFill>
                  <a:srgbClr val="2A1A00"/>
                </a:solidFill>
              </a:rPr>
              <a:t>not</a:t>
            </a:r>
            <a:r>
              <a:rPr lang="en-US" sz="2900" spc="800">
                <a:solidFill>
                  <a:srgbClr val="2A1A00"/>
                </a:solidFill>
              </a:rPr>
              <a:t> be signed off unless it fulfills </a:t>
            </a:r>
            <a:r>
              <a:rPr lang="en-US" sz="2900" u="sng" spc="800">
                <a:solidFill>
                  <a:srgbClr val="2A1A00"/>
                </a:solidFill>
              </a:rPr>
              <a:t>all</a:t>
            </a:r>
            <a:r>
              <a:rPr lang="en-US" sz="2900" spc="800">
                <a:solidFill>
                  <a:srgbClr val="2A1A00"/>
                </a:solidFill>
              </a:rPr>
              <a:t> the criteria):</a:t>
            </a:r>
          </a:p>
        </p:txBody>
      </p:sp>
      <p:pic>
        <p:nvPicPr>
          <p:cNvPr id="4" name="Billede 3" descr="Et billede, der indeholder tekst, skærmbillede, Font/skrifttype, nummer/tal&#10;&#10;AI-genereret indhold kan være ukorrekt.">
            <a:extLst>
              <a:ext uri="{FF2B5EF4-FFF2-40B4-BE49-F238E27FC236}">
                <a16:creationId xmlns:a16="http://schemas.microsoft.com/office/drawing/2014/main" id="{0857633B-00AA-50CF-4145-FA2C938DE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834" y="266400"/>
            <a:ext cx="6916982" cy="64500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Håndskrift 2">
                <a:extLst>
                  <a:ext uri="{FF2B5EF4-FFF2-40B4-BE49-F238E27FC236}">
                    <a16:creationId xmlns:a16="http://schemas.microsoft.com/office/drawing/2014/main" id="{D8F5B8B2-D3AB-2586-5B69-15E5225FDB77}"/>
                  </a:ext>
                </a:extLst>
              </p14:cNvPr>
              <p14:cNvContentPartPr/>
              <p14:nvPr/>
            </p14:nvContentPartPr>
            <p14:xfrm>
              <a:off x="6089904" y="2303784"/>
              <a:ext cx="3232800" cy="111600"/>
            </p14:xfrm>
          </p:contentPart>
        </mc:Choice>
        <mc:Fallback xmlns="">
          <p:pic>
            <p:nvPicPr>
              <p:cNvPr id="3" name="Håndskrift 2">
                <a:extLst>
                  <a:ext uri="{FF2B5EF4-FFF2-40B4-BE49-F238E27FC236}">
                    <a16:creationId xmlns:a16="http://schemas.microsoft.com/office/drawing/2014/main" id="{D8F5B8B2-D3AB-2586-5B69-15E5225FDB7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35904" y="2195784"/>
                <a:ext cx="334044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Håndskrift 5">
                <a:extLst>
                  <a:ext uri="{FF2B5EF4-FFF2-40B4-BE49-F238E27FC236}">
                    <a16:creationId xmlns:a16="http://schemas.microsoft.com/office/drawing/2014/main" id="{1541E8BF-1469-6B7C-93F6-2E619E7F5388}"/>
                  </a:ext>
                </a:extLst>
              </p14:cNvPr>
              <p14:cNvContentPartPr/>
              <p14:nvPr/>
            </p14:nvContentPartPr>
            <p14:xfrm>
              <a:off x="6099264" y="3355704"/>
              <a:ext cx="1673280" cy="37080"/>
            </p14:xfrm>
          </p:contentPart>
        </mc:Choice>
        <mc:Fallback xmlns="">
          <p:pic>
            <p:nvPicPr>
              <p:cNvPr id="6" name="Håndskrift 5">
                <a:extLst>
                  <a:ext uri="{FF2B5EF4-FFF2-40B4-BE49-F238E27FC236}">
                    <a16:creationId xmlns:a16="http://schemas.microsoft.com/office/drawing/2014/main" id="{1541E8BF-1469-6B7C-93F6-2E619E7F538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5264" y="3247704"/>
                <a:ext cx="1780920" cy="25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Håndskrift 6">
                <a:extLst>
                  <a:ext uri="{FF2B5EF4-FFF2-40B4-BE49-F238E27FC236}">
                    <a16:creationId xmlns:a16="http://schemas.microsoft.com/office/drawing/2014/main" id="{25B4E13F-EAEB-8BA8-20E6-870D57784133}"/>
                  </a:ext>
                </a:extLst>
              </p14:cNvPr>
              <p14:cNvContentPartPr/>
              <p14:nvPr/>
            </p14:nvContentPartPr>
            <p14:xfrm>
              <a:off x="8512704" y="3590064"/>
              <a:ext cx="2822040" cy="40320"/>
            </p14:xfrm>
          </p:contentPart>
        </mc:Choice>
        <mc:Fallback xmlns="">
          <p:pic>
            <p:nvPicPr>
              <p:cNvPr id="7" name="Håndskrift 6">
                <a:extLst>
                  <a:ext uri="{FF2B5EF4-FFF2-40B4-BE49-F238E27FC236}">
                    <a16:creationId xmlns:a16="http://schemas.microsoft.com/office/drawing/2014/main" id="{25B4E13F-EAEB-8BA8-20E6-870D577841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8704" y="3482064"/>
                <a:ext cx="292968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Håndskrift 7">
                <a:extLst>
                  <a:ext uri="{FF2B5EF4-FFF2-40B4-BE49-F238E27FC236}">
                    <a16:creationId xmlns:a16="http://schemas.microsoft.com/office/drawing/2014/main" id="{A7BC95AA-6C2B-46DC-1E90-5785DA64A55C}"/>
                  </a:ext>
                </a:extLst>
              </p14:cNvPr>
              <p14:cNvContentPartPr/>
              <p14:nvPr/>
            </p14:nvContentPartPr>
            <p14:xfrm>
              <a:off x="5769864" y="3812184"/>
              <a:ext cx="1325520" cy="28440"/>
            </p14:xfrm>
          </p:contentPart>
        </mc:Choice>
        <mc:Fallback xmlns="">
          <p:pic>
            <p:nvPicPr>
              <p:cNvPr id="8" name="Håndskrift 7">
                <a:extLst>
                  <a:ext uri="{FF2B5EF4-FFF2-40B4-BE49-F238E27FC236}">
                    <a16:creationId xmlns:a16="http://schemas.microsoft.com/office/drawing/2014/main" id="{A7BC95AA-6C2B-46DC-1E90-5785DA64A55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715849" y="3705534"/>
                <a:ext cx="1433189" cy="2413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Håndskrift 9">
                <a:extLst>
                  <a:ext uri="{FF2B5EF4-FFF2-40B4-BE49-F238E27FC236}">
                    <a16:creationId xmlns:a16="http://schemas.microsoft.com/office/drawing/2014/main" id="{C8443DC8-0F85-40CA-9BE7-CBFA444C7A67}"/>
                  </a:ext>
                </a:extLst>
              </p14:cNvPr>
              <p14:cNvContentPartPr/>
              <p14:nvPr/>
            </p14:nvContentPartPr>
            <p14:xfrm>
              <a:off x="6400944" y="4137984"/>
              <a:ext cx="470520" cy="23040"/>
            </p14:xfrm>
          </p:contentPart>
        </mc:Choice>
        <mc:Fallback xmlns="">
          <p:pic>
            <p:nvPicPr>
              <p:cNvPr id="10" name="Håndskrift 9">
                <a:extLst>
                  <a:ext uri="{FF2B5EF4-FFF2-40B4-BE49-F238E27FC236}">
                    <a16:creationId xmlns:a16="http://schemas.microsoft.com/office/drawing/2014/main" id="{C8443DC8-0F85-40CA-9BE7-CBFA444C7A6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46944" y="4029984"/>
                <a:ext cx="57816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Håndskrift 11">
                <a:extLst>
                  <a:ext uri="{FF2B5EF4-FFF2-40B4-BE49-F238E27FC236}">
                    <a16:creationId xmlns:a16="http://schemas.microsoft.com/office/drawing/2014/main" id="{61A6E507-639C-8B90-AA10-81B2CC1A584A}"/>
                  </a:ext>
                </a:extLst>
              </p14:cNvPr>
              <p14:cNvContentPartPr/>
              <p14:nvPr/>
            </p14:nvContentPartPr>
            <p14:xfrm>
              <a:off x="8193024" y="4516344"/>
              <a:ext cx="840600" cy="19800"/>
            </p14:xfrm>
          </p:contentPart>
        </mc:Choice>
        <mc:Fallback xmlns="">
          <p:pic>
            <p:nvPicPr>
              <p:cNvPr id="12" name="Håndskrift 11">
                <a:extLst>
                  <a:ext uri="{FF2B5EF4-FFF2-40B4-BE49-F238E27FC236}">
                    <a16:creationId xmlns:a16="http://schemas.microsoft.com/office/drawing/2014/main" id="{61A6E507-639C-8B90-AA10-81B2CC1A584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139024" y="4406344"/>
                <a:ext cx="948240" cy="2394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Håndskrift 13">
                <a:extLst>
                  <a:ext uri="{FF2B5EF4-FFF2-40B4-BE49-F238E27FC236}">
                    <a16:creationId xmlns:a16="http://schemas.microsoft.com/office/drawing/2014/main" id="{7EA99D56-6A13-0A4E-FE17-726E0B97E443}"/>
                  </a:ext>
                </a:extLst>
              </p14:cNvPr>
              <p14:cNvContentPartPr/>
              <p14:nvPr/>
            </p14:nvContentPartPr>
            <p14:xfrm>
              <a:off x="5815584" y="4800384"/>
              <a:ext cx="671760" cy="360"/>
            </p14:xfrm>
          </p:contentPart>
        </mc:Choice>
        <mc:Fallback xmlns="">
          <p:pic>
            <p:nvPicPr>
              <p:cNvPr id="14" name="Håndskrift 13">
                <a:extLst>
                  <a:ext uri="{FF2B5EF4-FFF2-40B4-BE49-F238E27FC236}">
                    <a16:creationId xmlns:a16="http://schemas.microsoft.com/office/drawing/2014/main" id="{7EA99D56-6A13-0A4E-FE17-726E0B97E44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761584" y="4692384"/>
                <a:ext cx="7794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" name="Håndskrift 16">
                <a:extLst>
                  <a:ext uri="{FF2B5EF4-FFF2-40B4-BE49-F238E27FC236}">
                    <a16:creationId xmlns:a16="http://schemas.microsoft.com/office/drawing/2014/main" id="{9D102A94-2D36-A2B2-2383-BB2CFB0D23D4}"/>
                  </a:ext>
                </a:extLst>
              </p14:cNvPr>
              <p14:cNvContentPartPr/>
              <p14:nvPr/>
            </p14:nvContentPartPr>
            <p14:xfrm>
              <a:off x="8183664" y="4983264"/>
              <a:ext cx="430200" cy="28080"/>
            </p14:xfrm>
          </p:contentPart>
        </mc:Choice>
        <mc:Fallback xmlns="">
          <p:pic>
            <p:nvPicPr>
              <p:cNvPr id="17" name="Håndskrift 16">
                <a:extLst>
                  <a:ext uri="{FF2B5EF4-FFF2-40B4-BE49-F238E27FC236}">
                    <a16:creationId xmlns:a16="http://schemas.microsoft.com/office/drawing/2014/main" id="{9D102A94-2D36-A2B2-2383-BB2CFB0D23D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129664" y="4873861"/>
                <a:ext cx="537840" cy="2465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8" name="Håndskrift 17">
                <a:extLst>
                  <a:ext uri="{FF2B5EF4-FFF2-40B4-BE49-F238E27FC236}">
                    <a16:creationId xmlns:a16="http://schemas.microsoft.com/office/drawing/2014/main" id="{44E45A4E-9047-309E-AFDF-65B0FAF81AA7}"/>
                  </a:ext>
                </a:extLst>
              </p14:cNvPr>
              <p14:cNvContentPartPr/>
              <p14:nvPr/>
            </p14:nvContentPartPr>
            <p14:xfrm>
              <a:off x="10561104" y="4966704"/>
              <a:ext cx="1056600" cy="7560"/>
            </p14:xfrm>
          </p:contentPart>
        </mc:Choice>
        <mc:Fallback xmlns="">
          <p:pic>
            <p:nvPicPr>
              <p:cNvPr id="18" name="Håndskrift 17">
                <a:extLst>
                  <a:ext uri="{FF2B5EF4-FFF2-40B4-BE49-F238E27FC236}">
                    <a16:creationId xmlns:a16="http://schemas.microsoft.com/office/drawing/2014/main" id="{44E45A4E-9047-309E-AFDF-65B0FAF81AA7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507104" y="4858704"/>
                <a:ext cx="1164240" cy="22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9" name="Håndskrift 18">
                <a:extLst>
                  <a:ext uri="{FF2B5EF4-FFF2-40B4-BE49-F238E27FC236}">
                    <a16:creationId xmlns:a16="http://schemas.microsoft.com/office/drawing/2014/main" id="{D5CA788C-2ED6-9DE7-34F8-41500066F08A}"/>
                  </a:ext>
                </a:extLst>
              </p14:cNvPr>
              <p14:cNvContentPartPr/>
              <p14:nvPr/>
            </p14:nvContentPartPr>
            <p14:xfrm>
              <a:off x="7561944" y="5220864"/>
              <a:ext cx="717840" cy="28800"/>
            </p14:xfrm>
          </p:contentPart>
        </mc:Choice>
        <mc:Fallback xmlns="">
          <p:pic>
            <p:nvPicPr>
              <p:cNvPr id="19" name="Håndskrift 18">
                <a:extLst>
                  <a:ext uri="{FF2B5EF4-FFF2-40B4-BE49-F238E27FC236}">
                    <a16:creationId xmlns:a16="http://schemas.microsoft.com/office/drawing/2014/main" id="{D5CA788C-2ED6-9DE7-34F8-41500066F08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507917" y="5111497"/>
                <a:ext cx="825534" cy="2471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0" name="Håndskrift 19">
                <a:extLst>
                  <a:ext uri="{FF2B5EF4-FFF2-40B4-BE49-F238E27FC236}">
                    <a16:creationId xmlns:a16="http://schemas.microsoft.com/office/drawing/2014/main" id="{4FEB9C3B-4A28-F6EA-54DA-49D205A51284}"/>
                  </a:ext>
                </a:extLst>
              </p14:cNvPr>
              <p14:cNvContentPartPr/>
              <p14:nvPr/>
            </p14:nvContentPartPr>
            <p14:xfrm>
              <a:off x="8677584" y="5238504"/>
              <a:ext cx="460800" cy="29160"/>
            </p14:xfrm>
          </p:contentPart>
        </mc:Choice>
        <mc:Fallback xmlns="">
          <p:pic>
            <p:nvPicPr>
              <p:cNvPr id="20" name="Håndskrift 19">
                <a:extLst>
                  <a:ext uri="{FF2B5EF4-FFF2-40B4-BE49-F238E27FC236}">
                    <a16:creationId xmlns:a16="http://schemas.microsoft.com/office/drawing/2014/main" id="{4FEB9C3B-4A28-F6EA-54DA-49D205A51284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623584" y="5130504"/>
                <a:ext cx="56844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2" name="Håndskrift 21">
                <a:extLst>
                  <a:ext uri="{FF2B5EF4-FFF2-40B4-BE49-F238E27FC236}">
                    <a16:creationId xmlns:a16="http://schemas.microsoft.com/office/drawing/2014/main" id="{9977EA53-65D5-F3A4-1B9E-C8A2CA3D2660}"/>
                  </a:ext>
                </a:extLst>
              </p14:cNvPr>
              <p14:cNvContentPartPr/>
              <p14:nvPr/>
            </p14:nvContentPartPr>
            <p14:xfrm>
              <a:off x="7004304" y="5467824"/>
              <a:ext cx="137160" cy="18720"/>
            </p14:xfrm>
          </p:contentPart>
        </mc:Choice>
        <mc:Fallback xmlns="">
          <p:pic>
            <p:nvPicPr>
              <p:cNvPr id="22" name="Håndskrift 21">
                <a:extLst>
                  <a:ext uri="{FF2B5EF4-FFF2-40B4-BE49-F238E27FC236}">
                    <a16:creationId xmlns:a16="http://schemas.microsoft.com/office/drawing/2014/main" id="{9977EA53-65D5-F3A4-1B9E-C8A2CA3D266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950304" y="5359824"/>
                <a:ext cx="244800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3" name="Håndskrift 22">
                <a:extLst>
                  <a:ext uri="{FF2B5EF4-FFF2-40B4-BE49-F238E27FC236}">
                    <a16:creationId xmlns:a16="http://schemas.microsoft.com/office/drawing/2014/main" id="{9AAAB76F-6D47-A907-D673-75C2E85F6EDF}"/>
                  </a:ext>
                </a:extLst>
              </p14:cNvPr>
              <p14:cNvContentPartPr/>
              <p14:nvPr/>
            </p14:nvContentPartPr>
            <p14:xfrm>
              <a:off x="8193024" y="5471424"/>
              <a:ext cx="550440" cy="51480"/>
            </p14:xfrm>
          </p:contentPart>
        </mc:Choice>
        <mc:Fallback xmlns="">
          <p:pic>
            <p:nvPicPr>
              <p:cNvPr id="23" name="Håndskrift 22">
                <a:extLst>
                  <a:ext uri="{FF2B5EF4-FFF2-40B4-BE49-F238E27FC236}">
                    <a16:creationId xmlns:a16="http://schemas.microsoft.com/office/drawing/2014/main" id="{9AAAB76F-6D47-A907-D673-75C2E85F6EDF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139024" y="5364174"/>
                <a:ext cx="658080" cy="2656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4" name="Håndskrift 23">
                <a:extLst>
                  <a:ext uri="{FF2B5EF4-FFF2-40B4-BE49-F238E27FC236}">
                    <a16:creationId xmlns:a16="http://schemas.microsoft.com/office/drawing/2014/main" id="{AEFA6874-5FDF-9FE8-FB95-13369F36CDDC}"/>
                  </a:ext>
                </a:extLst>
              </p14:cNvPr>
              <p14:cNvContentPartPr/>
              <p14:nvPr/>
            </p14:nvContentPartPr>
            <p14:xfrm>
              <a:off x="6482664" y="5722704"/>
              <a:ext cx="713160" cy="10800"/>
            </p14:xfrm>
          </p:contentPart>
        </mc:Choice>
        <mc:Fallback xmlns="">
          <p:pic>
            <p:nvPicPr>
              <p:cNvPr id="24" name="Håndskrift 23">
                <a:extLst>
                  <a:ext uri="{FF2B5EF4-FFF2-40B4-BE49-F238E27FC236}">
                    <a16:creationId xmlns:a16="http://schemas.microsoft.com/office/drawing/2014/main" id="{AEFA6874-5FDF-9FE8-FB95-13369F36CDDC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428664" y="5614704"/>
                <a:ext cx="82080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5" name="Håndskrift 24">
                <a:extLst>
                  <a:ext uri="{FF2B5EF4-FFF2-40B4-BE49-F238E27FC236}">
                    <a16:creationId xmlns:a16="http://schemas.microsoft.com/office/drawing/2014/main" id="{905BF657-D5F3-C99F-844F-7433EC5D6DD1}"/>
                  </a:ext>
                </a:extLst>
              </p14:cNvPr>
              <p14:cNvContentPartPr/>
              <p14:nvPr/>
            </p14:nvContentPartPr>
            <p14:xfrm>
              <a:off x="7415784" y="6020064"/>
              <a:ext cx="2779920" cy="42480"/>
            </p14:xfrm>
          </p:contentPart>
        </mc:Choice>
        <mc:Fallback xmlns="">
          <p:pic>
            <p:nvPicPr>
              <p:cNvPr id="25" name="Håndskrift 24">
                <a:extLst>
                  <a:ext uri="{FF2B5EF4-FFF2-40B4-BE49-F238E27FC236}">
                    <a16:creationId xmlns:a16="http://schemas.microsoft.com/office/drawing/2014/main" id="{905BF657-D5F3-C99F-844F-7433EC5D6DD1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361784" y="5912064"/>
                <a:ext cx="288756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6" name="Håndskrift 25">
                <a:extLst>
                  <a:ext uri="{FF2B5EF4-FFF2-40B4-BE49-F238E27FC236}">
                    <a16:creationId xmlns:a16="http://schemas.microsoft.com/office/drawing/2014/main" id="{A5B6E2DB-18E3-7C8B-753E-46EC216932F4}"/>
                  </a:ext>
                </a:extLst>
              </p14:cNvPr>
              <p14:cNvContentPartPr/>
              <p14:nvPr/>
            </p14:nvContentPartPr>
            <p14:xfrm>
              <a:off x="6455304" y="6245424"/>
              <a:ext cx="774720" cy="360"/>
            </p14:xfrm>
          </p:contentPart>
        </mc:Choice>
        <mc:Fallback xmlns="">
          <p:pic>
            <p:nvPicPr>
              <p:cNvPr id="26" name="Håndskrift 25">
                <a:extLst>
                  <a:ext uri="{FF2B5EF4-FFF2-40B4-BE49-F238E27FC236}">
                    <a16:creationId xmlns:a16="http://schemas.microsoft.com/office/drawing/2014/main" id="{A5B6E2DB-18E3-7C8B-753E-46EC216932F4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401304" y="6137424"/>
                <a:ext cx="8823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7" name="Håndskrift 26">
                <a:extLst>
                  <a:ext uri="{FF2B5EF4-FFF2-40B4-BE49-F238E27FC236}">
                    <a16:creationId xmlns:a16="http://schemas.microsoft.com/office/drawing/2014/main" id="{8B452CBF-3E8C-CDEB-5A44-B71E2BE13378}"/>
                  </a:ext>
                </a:extLst>
              </p14:cNvPr>
              <p14:cNvContentPartPr/>
              <p14:nvPr/>
            </p14:nvContentPartPr>
            <p14:xfrm>
              <a:off x="7561944" y="6309144"/>
              <a:ext cx="748800" cy="28800"/>
            </p14:xfrm>
          </p:contentPart>
        </mc:Choice>
        <mc:Fallback xmlns="">
          <p:pic>
            <p:nvPicPr>
              <p:cNvPr id="27" name="Håndskrift 26">
                <a:extLst>
                  <a:ext uri="{FF2B5EF4-FFF2-40B4-BE49-F238E27FC236}">
                    <a16:creationId xmlns:a16="http://schemas.microsoft.com/office/drawing/2014/main" id="{8B452CBF-3E8C-CDEB-5A44-B71E2BE13378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507944" y="6201144"/>
                <a:ext cx="856440" cy="24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00096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D9498-8307-773B-7261-54B8EEADE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5BC00-FE3F-11A3-7606-26AC08019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Order and paired groups on </a:t>
            </a:r>
            <a:r>
              <a:rPr lang="da-DK" err="1"/>
              <a:t>monday</a:t>
            </a:r>
            <a:r>
              <a:rPr lang="da-DK"/>
              <a:t>: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6842ED29-E1ED-3420-4393-41132F23CCA5}"/>
              </a:ext>
            </a:extLst>
          </p:cNvPr>
          <p:cNvSpPr txBox="1"/>
          <p:nvPr/>
        </p:nvSpPr>
        <p:spPr>
          <a:xfrm>
            <a:off x="5682471" y="4853270"/>
            <a:ext cx="658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b="1">
                <a:solidFill>
                  <a:srgbClr val="FF0000"/>
                </a:solidFill>
              </a:rPr>
              <a:t>+</a:t>
            </a:r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92B0F39-7A4D-9CDC-E26B-CA3CE38F1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571" y="2111500"/>
            <a:ext cx="1085182" cy="1280271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458E7B98-C6E9-20E7-4B96-F09FA1C10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571" y="3391771"/>
            <a:ext cx="1085182" cy="12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97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75ACA1-B04F-93F6-8D7C-4DF1938B7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32014"/>
            <a:ext cx="10178322" cy="1492132"/>
          </a:xfrm>
        </p:spPr>
        <p:txBody>
          <a:bodyPr/>
          <a:lstStyle/>
          <a:p>
            <a:r>
              <a:rPr lang="da-DK"/>
              <a:t>Time to </a:t>
            </a:r>
            <a:r>
              <a:rPr lang="da-DK" err="1"/>
              <a:t>get</a:t>
            </a:r>
            <a:r>
              <a:rPr lang="da-DK"/>
              <a:t> to </a:t>
            </a:r>
            <a:r>
              <a:rPr lang="da-DK" err="1"/>
              <a:t>work</a:t>
            </a:r>
            <a:r>
              <a:rPr lang="da-DK"/>
              <a:t>!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1B227BC-7E9E-B9B5-1E14-E26F5B364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820" y="987121"/>
            <a:ext cx="10602866" cy="573886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da-DK" sz="3200" b="1">
                <a:solidFill>
                  <a:schemeClr val="tx1"/>
                </a:solidFill>
              </a:rPr>
              <a:t>Finish</a:t>
            </a:r>
            <a:r>
              <a:rPr lang="da-DK" sz="3200">
                <a:solidFill>
                  <a:schemeClr val="tx1"/>
                </a:solidFill>
              </a:rPr>
              <a:t> the research task</a:t>
            </a:r>
          </a:p>
          <a:p>
            <a:pPr marL="514350" indent="-514350">
              <a:buFont typeface="+mj-lt"/>
              <a:buAutoNum type="arabicPeriod"/>
            </a:pPr>
            <a:r>
              <a:rPr lang="da-DK" sz="3200" err="1">
                <a:solidFill>
                  <a:schemeClr val="tx1"/>
                </a:solidFill>
              </a:rPr>
              <a:t>Get</a:t>
            </a:r>
            <a:r>
              <a:rPr lang="da-DK" sz="3200">
                <a:solidFill>
                  <a:schemeClr val="tx1"/>
                </a:solidFill>
              </a:rPr>
              <a:t> it </a:t>
            </a:r>
            <a:r>
              <a:rPr lang="da-DK" sz="3200" b="1" err="1">
                <a:solidFill>
                  <a:schemeClr val="tx1"/>
                </a:solidFill>
              </a:rPr>
              <a:t>signed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b="1" err="1">
                <a:solidFill>
                  <a:schemeClr val="tx1"/>
                </a:solidFill>
              </a:rPr>
              <a:t>off</a:t>
            </a:r>
            <a:r>
              <a:rPr lang="da-DK" sz="3200">
                <a:solidFill>
                  <a:schemeClr val="tx1"/>
                </a:solidFill>
              </a:rPr>
              <a:t> by </a:t>
            </a:r>
            <a:r>
              <a:rPr lang="da-DK" sz="3200" err="1">
                <a:solidFill>
                  <a:schemeClr val="tx1"/>
                </a:solidFill>
              </a:rPr>
              <a:t>me</a:t>
            </a:r>
            <a:endParaRPr lang="da-DK" sz="320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da-DK" sz="3200">
                <a:solidFill>
                  <a:schemeClr val="tx1"/>
                </a:solidFill>
              </a:rPr>
              <a:t>Work on </a:t>
            </a:r>
            <a:r>
              <a:rPr lang="da-DK" sz="3200" err="1">
                <a:solidFill>
                  <a:schemeClr val="tx1"/>
                </a:solidFill>
              </a:rPr>
              <a:t>your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b="1">
                <a:solidFill>
                  <a:schemeClr val="tx1"/>
                </a:solidFill>
              </a:rPr>
              <a:t>case</a:t>
            </a:r>
            <a:r>
              <a:rPr lang="da-DK" sz="3200">
                <a:solidFill>
                  <a:schemeClr val="tx1"/>
                </a:solidFill>
              </a:rPr>
              <a:t>, with the </a:t>
            </a:r>
            <a:r>
              <a:rPr lang="da-DK" sz="3200" err="1">
                <a:solidFill>
                  <a:schemeClr val="tx1"/>
                </a:solidFill>
              </a:rPr>
              <a:t>aim</a:t>
            </a:r>
            <a:r>
              <a:rPr lang="da-DK" sz="3200">
                <a:solidFill>
                  <a:schemeClr val="tx1"/>
                </a:solidFill>
              </a:rPr>
              <a:t> of </a:t>
            </a:r>
            <a:r>
              <a:rPr lang="da-DK" sz="3200" err="1">
                <a:solidFill>
                  <a:schemeClr val="tx1"/>
                </a:solidFill>
              </a:rPr>
              <a:t>being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b="1" err="1">
                <a:solidFill>
                  <a:schemeClr val="tx1"/>
                </a:solidFill>
              </a:rPr>
              <a:t>ready</a:t>
            </a:r>
            <a:r>
              <a:rPr lang="da-DK" sz="3200">
                <a:solidFill>
                  <a:schemeClr val="tx1"/>
                </a:solidFill>
              </a:rPr>
              <a:t> to do </a:t>
            </a:r>
            <a:r>
              <a:rPr lang="da-DK" sz="3200" err="1">
                <a:solidFill>
                  <a:schemeClr val="tx1"/>
                </a:solidFill>
              </a:rPr>
              <a:t>your</a:t>
            </a:r>
            <a:r>
              <a:rPr lang="da-DK" sz="3200">
                <a:solidFill>
                  <a:schemeClr val="tx1"/>
                </a:solidFill>
              </a:rPr>
              <a:t> simulation on </a:t>
            </a:r>
            <a:r>
              <a:rPr lang="da-DK" sz="3200" b="1" err="1">
                <a:solidFill>
                  <a:schemeClr val="tx1"/>
                </a:solidFill>
              </a:rPr>
              <a:t>Monday</a:t>
            </a:r>
            <a:r>
              <a:rPr lang="da-DK" sz="3200">
                <a:solidFill>
                  <a:schemeClr val="tx1"/>
                </a:solidFill>
              </a:rPr>
              <a:t>. </a:t>
            </a:r>
            <a:r>
              <a:rPr lang="da-DK" sz="3200" err="1">
                <a:solidFill>
                  <a:schemeClr val="tx1"/>
                </a:solidFill>
              </a:rPr>
              <a:t>Being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err="1">
                <a:solidFill>
                  <a:schemeClr val="tx1"/>
                </a:solidFill>
              </a:rPr>
              <a:t>ready</a:t>
            </a:r>
            <a:r>
              <a:rPr lang="da-DK" sz="3200">
                <a:solidFill>
                  <a:schemeClr val="tx1"/>
                </a:solidFill>
              </a:rPr>
              <a:t> </a:t>
            </a:r>
            <a:r>
              <a:rPr lang="da-DK" sz="3200" err="1">
                <a:solidFill>
                  <a:schemeClr val="tx1"/>
                </a:solidFill>
              </a:rPr>
              <a:t>means</a:t>
            </a:r>
            <a:r>
              <a:rPr lang="da-DK" sz="3200">
                <a:solidFill>
                  <a:schemeClr val="tx1"/>
                </a:solidFill>
              </a:rPr>
              <a:t>:</a:t>
            </a:r>
          </a:p>
          <a:p>
            <a:pPr lvl="2"/>
            <a:r>
              <a:rPr lang="da-DK" sz="2800" err="1">
                <a:solidFill>
                  <a:schemeClr val="tx1"/>
                </a:solidFill>
              </a:rPr>
              <a:t>That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you’ve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written</a:t>
            </a:r>
            <a:r>
              <a:rPr lang="da-DK" sz="2800">
                <a:solidFill>
                  <a:schemeClr val="tx1"/>
                </a:solidFill>
              </a:rPr>
              <a:t> a </a:t>
            </a:r>
            <a:r>
              <a:rPr lang="da-DK" sz="2800" b="1">
                <a:solidFill>
                  <a:schemeClr val="tx1"/>
                </a:solidFill>
              </a:rPr>
              <a:t>script</a:t>
            </a:r>
            <a:r>
              <a:rPr lang="da-DK" sz="2800">
                <a:solidFill>
                  <a:schemeClr val="tx1"/>
                </a:solidFill>
              </a:rPr>
              <a:t> in NOTE FORM so </a:t>
            </a:r>
            <a:r>
              <a:rPr lang="da-DK" sz="2800" err="1">
                <a:solidFill>
                  <a:schemeClr val="tx1"/>
                </a:solidFill>
              </a:rPr>
              <a:t>you</a:t>
            </a:r>
            <a:r>
              <a:rPr lang="da-DK" sz="2800">
                <a:solidFill>
                  <a:schemeClr val="tx1"/>
                </a:solidFill>
              </a:rPr>
              <a:t> have an </a:t>
            </a:r>
            <a:r>
              <a:rPr lang="da-DK" sz="2800" err="1">
                <a:solidFill>
                  <a:schemeClr val="tx1"/>
                </a:solidFill>
              </a:rPr>
              <a:t>idea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which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way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simulation is </a:t>
            </a:r>
            <a:r>
              <a:rPr lang="da-DK" sz="2800" err="1">
                <a:solidFill>
                  <a:schemeClr val="tx1"/>
                </a:solidFill>
              </a:rPr>
              <a:t>heading</a:t>
            </a:r>
            <a:endParaRPr lang="da-DK" sz="2800">
              <a:solidFill>
                <a:schemeClr val="tx1"/>
              </a:solidFill>
            </a:endParaRPr>
          </a:p>
          <a:p>
            <a:pPr lvl="2"/>
            <a:r>
              <a:rPr lang="da-DK" sz="2800" err="1">
                <a:solidFill>
                  <a:schemeClr val="tx1"/>
                </a:solidFill>
              </a:rPr>
              <a:t>That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you’ve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 err="1">
                <a:solidFill>
                  <a:schemeClr val="tx1"/>
                </a:solidFill>
              </a:rPr>
              <a:t>practised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simulation to </a:t>
            </a:r>
            <a:r>
              <a:rPr lang="da-DK" sz="2800" err="1">
                <a:solidFill>
                  <a:schemeClr val="tx1"/>
                </a:solidFill>
              </a:rPr>
              <a:t>make</a:t>
            </a:r>
            <a:r>
              <a:rPr lang="da-DK" sz="2800">
                <a:solidFill>
                  <a:schemeClr val="tx1"/>
                </a:solidFill>
              </a:rPr>
              <a:t> sure it </a:t>
            </a:r>
            <a:r>
              <a:rPr lang="da-DK" sz="2800" err="1">
                <a:solidFill>
                  <a:schemeClr val="tx1"/>
                </a:solidFill>
              </a:rPr>
              <a:t>meets</a:t>
            </a:r>
            <a:r>
              <a:rPr lang="da-DK" sz="2800">
                <a:solidFill>
                  <a:schemeClr val="tx1"/>
                </a:solidFill>
              </a:rPr>
              <a:t> the </a:t>
            </a:r>
            <a:r>
              <a:rPr lang="da-DK" sz="2800" b="1">
                <a:solidFill>
                  <a:schemeClr val="tx1"/>
                </a:solidFill>
              </a:rPr>
              <a:t>10mins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requirement</a:t>
            </a:r>
            <a:endParaRPr lang="da-DK" sz="2800">
              <a:solidFill>
                <a:schemeClr val="tx1"/>
              </a:solidFill>
            </a:endParaRPr>
          </a:p>
          <a:p>
            <a:pPr lvl="2"/>
            <a:r>
              <a:rPr lang="da-DK" sz="2800" err="1">
                <a:solidFill>
                  <a:schemeClr val="tx1"/>
                </a:solidFill>
              </a:rPr>
              <a:t>That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you’ve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 err="1">
                <a:solidFill>
                  <a:schemeClr val="tx1"/>
                </a:solidFill>
              </a:rPr>
              <a:t>adapted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>
                <a:solidFill>
                  <a:schemeClr val="tx1"/>
                </a:solidFill>
              </a:rPr>
              <a:t>English</a:t>
            </a:r>
            <a:r>
              <a:rPr lang="da-DK" sz="2800">
                <a:solidFill>
                  <a:schemeClr val="tx1"/>
                </a:solidFill>
              </a:rPr>
              <a:t> (</a:t>
            </a:r>
            <a:r>
              <a:rPr lang="da-DK" sz="2800" err="1">
                <a:solidFill>
                  <a:schemeClr val="tx1"/>
                </a:solidFill>
              </a:rPr>
              <a:t>formality</a:t>
            </a:r>
            <a:r>
              <a:rPr lang="da-DK" sz="2800">
                <a:solidFill>
                  <a:schemeClr val="tx1"/>
                </a:solidFill>
              </a:rPr>
              <a:t>, tone, </a:t>
            </a:r>
            <a:r>
              <a:rPr lang="da-DK" sz="2800" err="1">
                <a:solidFill>
                  <a:schemeClr val="tx1"/>
                </a:solidFill>
              </a:rPr>
              <a:t>vocabulary</a:t>
            </a:r>
            <a:r>
              <a:rPr lang="da-DK" sz="2800">
                <a:solidFill>
                  <a:schemeClr val="tx1"/>
                </a:solidFill>
              </a:rPr>
              <a:t>) to fit  </a:t>
            </a:r>
            <a:r>
              <a:rPr lang="da-DK" sz="2800" err="1">
                <a:solidFill>
                  <a:schemeClr val="tx1"/>
                </a:solidFill>
              </a:rPr>
              <a:t>both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role</a:t>
            </a:r>
            <a:r>
              <a:rPr lang="da-DK" sz="2800">
                <a:solidFill>
                  <a:schemeClr val="tx1"/>
                </a:solidFill>
              </a:rPr>
              <a:t> and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audience</a:t>
            </a:r>
            <a:endParaRPr lang="da-DK" sz="2800">
              <a:solidFill>
                <a:schemeClr val="tx1"/>
              </a:solidFill>
            </a:endParaRPr>
          </a:p>
          <a:p>
            <a:pPr lvl="2"/>
            <a:r>
              <a:rPr lang="da-DK" sz="2800" err="1">
                <a:solidFill>
                  <a:schemeClr val="tx1"/>
                </a:solidFill>
              </a:rPr>
              <a:t>You’ve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used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what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 err="1">
                <a:solidFill>
                  <a:schemeClr val="tx1"/>
                </a:solidFill>
              </a:rPr>
              <a:t>leant</a:t>
            </a:r>
            <a:r>
              <a:rPr lang="da-DK" sz="2800">
                <a:solidFill>
                  <a:schemeClr val="tx1"/>
                </a:solidFill>
              </a:rPr>
              <a:t> (and perhaps </a:t>
            </a:r>
            <a:r>
              <a:rPr lang="da-DK" sz="2800" b="1" err="1">
                <a:solidFill>
                  <a:schemeClr val="tx1"/>
                </a:solidFill>
              </a:rPr>
              <a:t>created</a:t>
            </a:r>
            <a:r>
              <a:rPr lang="da-DK" sz="2800">
                <a:solidFill>
                  <a:schemeClr val="tx1"/>
                </a:solidFill>
              </a:rPr>
              <a:t>) in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>
                <a:solidFill>
                  <a:schemeClr val="tx1"/>
                </a:solidFill>
              </a:rPr>
              <a:t>research</a:t>
            </a:r>
            <a:r>
              <a:rPr lang="da-DK" sz="2800">
                <a:solidFill>
                  <a:schemeClr val="tx1"/>
                </a:solidFill>
              </a:rPr>
              <a:t> task, so it is clear </a:t>
            </a:r>
            <a:r>
              <a:rPr lang="da-DK" sz="2800" err="1">
                <a:solidFill>
                  <a:schemeClr val="tx1"/>
                </a:solidFill>
              </a:rPr>
              <a:t>that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you</a:t>
            </a:r>
            <a:r>
              <a:rPr lang="da-DK" sz="2800">
                <a:solidFill>
                  <a:schemeClr val="tx1"/>
                </a:solidFill>
              </a:rPr>
              <a:t> understand </a:t>
            </a:r>
            <a:r>
              <a:rPr lang="da-DK" sz="2800" err="1">
                <a:solidFill>
                  <a:schemeClr val="tx1"/>
                </a:solidFill>
              </a:rPr>
              <a:t>your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>
                <a:solidFill>
                  <a:schemeClr val="tx1"/>
                </a:solidFill>
              </a:rPr>
              <a:t>profession</a:t>
            </a:r>
            <a:endParaRPr lang="da-DK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712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9D17DE-F397-C093-FB25-1EA6BD05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4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700" spc="800">
                <a:solidFill>
                  <a:srgbClr val="2A1A00"/>
                </a:solidFill>
              </a:rPr>
              <a:t>Monday’s lesson: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821AD2DB-BCFF-7060-6A1B-3ED7A86C1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297" y="1401576"/>
            <a:ext cx="6220332" cy="405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28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DB24-0914-D671-C3BC-5D132A81A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English in the real </a:t>
            </a:r>
            <a:r>
              <a:rPr lang="da-DK" dirty="0" err="1"/>
              <a:t>world</a:t>
            </a:r>
            <a:r>
              <a:rPr lang="da-DK" dirty="0"/>
              <a:t> 3</a:t>
            </a:r>
            <a:endParaRPr lang="en-GB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B642858-0CB3-9719-35A4-75FCA2A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2614" y="5086678"/>
            <a:ext cx="9546771" cy="1104446"/>
          </a:xfrm>
        </p:spPr>
        <p:txBody>
          <a:bodyPr>
            <a:normAutofit/>
          </a:bodyPr>
          <a:lstStyle/>
          <a:p>
            <a:r>
              <a:rPr lang="da-DK" dirty="0"/>
              <a:t>To perform </a:t>
            </a:r>
            <a:r>
              <a:rPr lang="da-DK" dirty="0" err="1"/>
              <a:t>our</a:t>
            </a:r>
            <a:r>
              <a:rPr lang="da-DK" dirty="0"/>
              <a:t> simulations and </a:t>
            </a:r>
            <a:r>
              <a:rPr lang="da-DK" dirty="0" err="1"/>
              <a:t>work</a:t>
            </a:r>
            <a:r>
              <a:rPr lang="da-DK" dirty="0"/>
              <a:t> on </a:t>
            </a:r>
            <a:r>
              <a:rPr lang="da-DK" dirty="0" err="1"/>
              <a:t>our</a:t>
            </a:r>
            <a:r>
              <a:rPr lang="da-DK" dirty="0"/>
              <a:t> job </a:t>
            </a:r>
            <a:r>
              <a:rPr lang="da-DK" dirty="0" err="1"/>
              <a:t>applications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0347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4B693C-5F8C-95C4-8F7B-0C582A185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452" y="33495"/>
            <a:ext cx="3437290" cy="43748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2900" spc="800" dirty="0">
                <a:solidFill>
                  <a:srgbClr val="2A1A00"/>
                </a:solidFill>
              </a:rPr>
              <a:t>If you are not doing or seeing a simulation – the </a:t>
            </a:r>
            <a:r>
              <a:rPr lang="en-US" sz="2900" spc="800" dirty="0">
                <a:solidFill>
                  <a:srgbClr val="FF0000"/>
                </a:solidFill>
              </a:rPr>
              <a:t>job application </a:t>
            </a:r>
            <a:r>
              <a:rPr lang="en-US" sz="2900" spc="800" dirty="0">
                <a:solidFill>
                  <a:schemeClr val="tx1"/>
                </a:solidFill>
              </a:rPr>
              <a:t>(also a classic exam assignment)</a:t>
            </a:r>
            <a:r>
              <a:rPr lang="en-US" sz="2900" spc="800" dirty="0">
                <a:solidFill>
                  <a:srgbClr val="2A1A00"/>
                </a:solidFill>
              </a:rPr>
              <a:t>: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EC713762-D720-8D69-421F-E77BCBBAA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814" y="344737"/>
            <a:ext cx="6220332" cy="5349483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9387926D-3215-10CF-D7B2-F3879ACD2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947" y="4081774"/>
            <a:ext cx="16383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7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 descr="Et billede, der indeholder cirkel, ur, skærmbillede, tekst&#10;&#10;AI-genereret indhold kan være ukorrekt.">
            <a:extLst>
              <a:ext uri="{FF2B5EF4-FFF2-40B4-BE49-F238E27FC236}">
                <a16:creationId xmlns:a16="http://schemas.microsoft.com/office/drawing/2014/main" id="{AC0F9CC3-0AA8-1B32-E1D0-62CC161F2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229" y="1767428"/>
            <a:ext cx="6058517" cy="442761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E2919CE-F1D2-1625-D179-A4A040637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85532"/>
            <a:ext cx="10178322" cy="1492132"/>
          </a:xfrm>
        </p:spPr>
        <p:txBody>
          <a:bodyPr/>
          <a:lstStyle/>
          <a:p>
            <a:r>
              <a:rPr lang="da-DK" dirty="0"/>
              <a:t>Klik på linket i </a:t>
            </a:r>
            <a:r>
              <a:rPr lang="da-DK" dirty="0" err="1"/>
              <a:t>lectio</a:t>
            </a:r>
            <a:r>
              <a:rPr lang="da-DK" dirty="0"/>
              <a:t> for at prøve </a:t>
            </a:r>
            <a:r>
              <a:rPr lang="da-DK" dirty="0">
                <a:hlinkClick r:id="rId3"/>
              </a:rPr>
              <a:t>jobkompasset</a:t>
            </a:r>
            <a:r>
              <a:rPr lang="da-DK" dirty="0"/>
              <a:t>:</a:t>
            </a:r>
            <a:endParaRPr lang="en-GB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C0E0304-8827-15FC-E190-B2322A8F2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40" y="2579913"/>
            <a:ext cx="4686390" cy="3895701"/>
          </a:xfrm>
        </p:spPr>
        <p:txBody>
          <a:bodyPr>
            <a:normAutofit/>
          </a:bodyPr>
          <a:lstStyle/>
          <a:p>
            <a:r>
              <a:rPr lang="da-DK" sz="2800" dirty="0">
                <a:solidFill>
                  <a:schemeClr val="tx1"/>
                </a:solidFill>
              </a:rPr>
              <a:t>Leg med jobkompasset og lav en liste over dine favorit</a:t>
            </a:r>
            <a:r>
              <a:rPr lang="da-DK" sz="2800" b="1" dirty="0">
                <a:solidFill>
                  <a:srgbClr val="00B0F0"/>
                </a:solidFill>
              </a:rPr>
              <a:t>jobs</a:t>
            </a:r>
          </a:p>
          <a:p>
            <a:pPr marL="0" indent="0">
              <a:buNone/>
            </a:pPr>
            <a:endParaRPr lang="da-DK" sz="2800" dirty="0">
              <a:solidFill>
                <a:schemeClr val="tx1"/>
              </a:solidFill>
            </a:endParaRPr>
          </a:p>
          <a:p>
            <a:r>
              <a:rPr lang="da-DK" sz="2800" dirty="0">
                <a:solidFill>
                  <a:schemeClr val="tx1"/>
                </a:solidFill>
              </a:rPr>
              <a:t>Mens du finder dine favoritjobs, notér hvilke </a:t>
            </a:r>
            <a:r>
              <a:rPr lang="da-DK" sz="2800" b="1" dirty="0">
                <a:solidFill>
                  <a:schemeClr val="tx1"/>
                </a:solidFill>
              </a:rPr>
              <a:t>områder</a:t>
            </a:r>
            <a:r>
              <a:rPr lang="da-DK" sz="2800" dirty="0">
                <a:solidFill>
                  <a:schemeClr val="tx1"/>
                </a:solidFill>
              </a:rPr>
              <a:t>, du finder mest interessante. Find gerne 3 </a:t>
            </a:r>
            <a:r>
              <a:rPr lang="da-DK" sz="2800" dirty="0">
                <a:solidFill>
                  <a:schemeClr val="tx1"/>
                </a:solidFill>
                <a:sym typeface="Wingdings" panose="05000000000000000000" pitchFamily="2" charset="2"/>
              </a:rPr>
              <a:t>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10" name="Pil: højre 9">
            <a:extLst>
              <a:ext uri="{FF2B5EF4-FFF2-40B4-BE49-F238E27FC236}">
                <a16:creationId xmlns:a16="http://schemas.microsoft.com/office/drawing/2014/main" id="{C0B66507-ECD0-BFB3-ABAB-9DABB76BD7CE}"/>
              </a:ext>
            </a:extLst>
          </p:cNvPr>
          <p:cNvSpPr/>
          <p:nvPr/>
        </p:nvSpPr>
        <p:spPr>
          <a:xfrm>
            <a:off x="5171025" y="5121296"/>
            <a:ext cx="2367642" cy="522514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Pil: højre 10">
            <a:extLst>
              <a:ext uri="{FF2B5EF4-FFF2-40B4-BE49-F238E27FC236}">
                <a16:creationId xmlns:a16="http://schemas.microsoft.com/office/drawing/2014/main" id="{8FF02C9F-D3A4-A24E-79B5-9FDC444705B1}"/>
              </a:ext>
            </a:extLst>
          </p:cNvPr>
          <p:cNvSpPr/>
          <p:nvPr/>
        </p:nvSpPr>
        <p:spPr>
          <a:xfrm>
            <a:off x="3363596" y="3458719"/>
            <a:ext cx="2220776" cy="52251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305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59DE35-38A8-6507-9942-DB3B935FB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 </a:t>
            </a:r>
            <a:r>
              <a:rPr lang="da-DK" dirty="0" err="1"/>
              <a:t>couple</a:t>
            </a:r>
            <a:r>
              <a:rPr lang="da-DK" dirty="0"/>
              <a:t> of </a:t>
            </a:r>
            <a:r>
              <a:rPr lang="da-DK" dirty="0" err="1"/>
              <a:t>key</a:t>
            </a:r>
            <a:r>
              <a:rPr lang="da-DK" dirty="0"/>
              <a:t> points: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5B4EA60-97FD-FC40-C35C-8ADEBE316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89893"/>
            <a:ext cx="10178322" cy="3593591"/>
          </a:xfrm>
        </p:spPr>
        <p:txBody>
          <a:bodyPr>
            <a:noAutofit/>
          </a:bodyPr>
          <a:lstStyle/>
          <a:p>
            <a:r>
              <a:rPr lang="da-DK" sz="3200" dirty="0">
                <a:solidFill>
                  <a:schemeClr val="tx1"/>
                </a:solidFill>
              </a:rPr>
              <a:t>Write in </a:t>
            </a:r>
            <a:r>
              <a:rPr lang="da-DK" sz="3200" dirty="0" err="1">
                <a:solidFill>
                  <a:schemeClr val="tx1"/>
                </a:solidFill>
              </a:rPr>
              <a:t>your</a:t>
            </a:r>
            <a:r>
              <a:rPr lang="da-DK" sz="3200" dirty="0">
                <a:solidFill>
                  <a:schemeClr val="tx1"/>
                </a:solidFill>
              </a:rPr>
              <a:t> English Word Document (as </a:t>
            </a:r>
            <a:r>
              <a:rPr lang="da-DK" sz="3200" dirty="0" err="1">
                <a:solidFill>
                  <a:schemeClr val="tx1"/>
                </a:solidFill>
              </a:rPr>
              <a:t>always</a:t>
            </a:r>
            <a:r>
              <a:rPr lang="da-DK" sz="3200" dirty="0">
                <a:solidFill>
                  <a:schemeClr val="tx1"/>
                </a:solidFill>
              </a:rPr>
              <a:t> 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)</a:t>
            </a:r>
          </a:p>
          <a:p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Remember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NOT to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use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ChatGPT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(og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any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other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AI)</a:t>
            </a:r>
          </a:p>
          <a:p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Remember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to USE the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dictionary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,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thesaurus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and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MinLæring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, as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well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as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Word’s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spellchecker</a:t>
            </a:r>
            <a:endParaRPr lang="da-DK" sz="32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Remember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to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use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AND </a:t>
            </a:r>
            <a:r>
              <a:rPr lang="da-DK" sz="3200" u="sng" dirty="0" err="1">
                <a:solidFill>
                  <a:schemeClr val="tx1"/>
                </a:solidFill>
                <a:sym typeface="Wingdings" panose="05000000000000000000" pitchFamily="2" charset="2"/>
              </a:rPr>
              <a:t>underline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the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required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i="1" dirty="0" err="1">
                <a:solidFill>
                  <a:schemeClr val="tx1"/>
                </a:solidFill>
                <a:sym typeface="Wingdings" panose="05000000000000000000" pitchFamily="2" charset="2"/>
              </a:rPr>
              <a:t>words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.</a:t>
            </a:r>
          </a:p>
          <a:p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You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will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have HALF the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lesson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on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Wednesday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to finish the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application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– do as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much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as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you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can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a-DK" sz="3200" dirty="0" err="1">
                <a:solidFill>
                  <a:schemeClr val="tx1"/>
                </a:solidFill>
                <a:sym typeface="Wingdings" panose="05000000000000000000" pitchFamily="2" charset="2"/>
              </a:rPr>
              <a:t>today</a:t>
            </a:r>
            <a:r>
              <a:rPr lang="da-DK" sz="3200" dirty="0">
                <a:solidFill>
                  <a:schemeClr val="tx1"/>
                </a:solidFill>
                <a:sym typeface="Wingdings" panose="05000000000000000000" pitchFamily="2" charset="2"/>
              </a:rPr>
              <a:t> </a:t>
            </a:r>
          </a:p>
          <a:p>
            <a:endParaRPr lang="da-DK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12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75ACA1-B04F-93F6-8D7C-4DF1938B7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32014"/>
            <a:ext cx="10178322" cy="1492132"/>
          </a:xfrm>
        </p:spPr>
        <p:txBody>
          <a:bodyPr/>
          <a:lstStyle/>
          <a:p>
            <a:r>
              <a:rPr lang="da-DK" dirty="0"/>
              <a:t>Time to </a:t>
            </a:r>
            <a:r>
              <a:rPr lang="da-DK" dirty="0" err="1"/>
              <a:t>get</a:t>
            </a:r>
            <a:r>
              <a:rPr lang="da-DK" dirty="0"/>
              <a:t> to </a:t>
            </a:r>
            <a:r>
              <a:rPr lang="da-DK" dirty="0" err="1"/>
              <a:t>work</a:t>
            </a:r>
            <a:r>
              <a:rPr lang="da-DK" dirty="0"/>
              <a:t>!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1B227BC-7E9E-B9B5-1E14-E26F5B364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540" y="1624146"/>
            <a:ext cx="5861484" cy="5738865"/>
          </a:xfrm>
        </p:spPr>
        <p:txBody>
          <a:bodyPr>
            <a:normAutofit/>
          </a:bodyPr>
          <a:lstStyle/>
          <a:p>
            <a:r>
              <a:rPr lang="da-DK" sz="3600" dirty="0">
                <a:solidFill>
                  <a:schemeClr val="tx1"/>
                </a:solidFill>
              </a:rPr>
              <a:t>Be </a:t>
            </a:r>
            <a:r>
              <a:rPr lang="da-DK" sz="3600" dirty="0" err="1">
                <a:solidFill>
                  <a:schemeClr val="tx1"/>
                </a:solidFill>
              </a:rPr>
              <a:t>ready</a:t>
            </a:r>
            <a:r>
              <a:rPr lang="da-DK" sz="3600" dirty="0">
                <a:solidFill>
                  <a:schemeClr val="tx1"/>
                </a:solidFill>
              </a:rPr>
              <a:t> for </a:t>
            </a:r>
            <a:r>
              <a:rPr lang="da-DK" sz="3600" dirty="0" err="1">
                <a:solidFill>
                  <a:schemeClr val="tx1"/>
                </a:solidFill>
              </a:rPr>
              <a:t>you</a:t>
            </a:r>
            <a:r>
              <a:rPr lang="da-DK" sz="3600" dirty="0">
                <a:solidFill>
                  <a:schemeClr val="tx1"/>
                </a:solidFill>
              </a:rPr>
              <a:t> simulation</a:t>
            </a:r>
          </a:p>
          <a:p>
            <a:r>
              <a:rPr lang="da-DK" sz="3600" dirty="0">
                <a:solidFill>
                  <a:schemeClr val="tx1"/>
                </a:solidFill>
              </a:rPr>
              <a:t>Work on </a:t>
            </a:r>
            <a:r>
              <a:rPr lang="da-DK" sz="3600" dirty="0" err="1">
                <a:solidFill>
                  <a:schemeClr val="tx1"/>
                </a:solidFill>
              </a:rPr>
              <a:t>your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application</a:t>
            </a:r>
            <a:endParaRPr lang="da-DK" sz="3600" dirty="0">
              <a:solidFill>
                <a:schemeClr val="tx1"/>
              </a:solidFill>
            </a:endParaRPr>
          </a:p>
          <a:p>
            <a:r>
              <a:rPr lang="da-DK" sz="3600" dirty="0" err="1">
                <a:solidFill>
                  <a:schemeClr val="tx1"/>
                </a:solidFill>
              </a:rPr>
              <a:t>I’ve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booked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rooms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again</a:t>
            </a:r>
            <a:r>
              <a:rPr lang="da-DK" sz="3600" dirty="0">
                <a:solidFill>
                  <a:schemeClr val="tx1"/>
                </a:solidFill>
              </a:rPr>
              <a:t> – </a:t>
            </a:r>
            <a:r>
              <a:rPr lang="da-DK" sz="3600" dirty="0" err="1">
                <a:solidFill>
                  <a:schemeClr val="tx1"/>
                </a:solidFill>
              </a:rPr>
              <a:t>stay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there</a:t>
            </a:r>
            <a:r>
              <a:rPr lang="da-DK" sz="3600" dirty="0">
                <a:solidFill>
                  <a:schemeClr val="tx1"/>
                </a:solidFill>
              </a:rPr>
              <a:t> or just </a:t>
            </a:r>
            <a:r>
              <a:rPr lang="da-DK" sz="3600" dirty="0" err="1">
                <a:solidFill>
                  <a:schemeClr val="tx1"/>
                </a:solidFill>
              </a:rPr>
              <a:t>outside</a:t>
            </a:r>
            <a:r>
              <a:rPr lang="da-DK" sz="3600" dirty="0">
                <a:solidFill>
                  <a:schemeClr val="tx1"/>
                </a:solidFill>
              </a:rPr>
              <a:t>, so I </a:t>
            </a:r>
            <a:r>
              <a:rPr lang="da-DK" sz="3600" dirty="0" err="1">
                <a:solidFill>
                  <a:schemeClr val="tx1"/>
                </a:solidFill>
              </a:rPr>
              <a:t>can</a:t>
            </a:r>
            <a:r>
              <a:rPr lang="da-DK" sz="3600" dirty="0">
                <a:solidFill>
                  <a:schemeClr val="tx1"/>
                </a:solidFill>
              </a:rPr>
              <a:t> find </a:t>
            </a:r>
            <a:r>
              <a:rPr lang="da-DK" sz="3600" dirty="0" err="1">
                <a:solidFill>
                  <a:schemeClr val="tx1"/>
                </a:solidFill>
              </a:rPr>
              <a:t>you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when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it’s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your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 err="1">
                <a:solidFill>
                  <a:schemeClr val="tx1"/>
                </a:solidFill>
              </a:rPr>
              <a:t>turn</a:t>
            </a:r>
            <a:r>
              <a:rPr lang="da-DK" sz="3600" dirty="0">
                <a:solidFill>
                  <a:schemeClr val="tx1"/>
                </a:solidFill>
              </a:rPr>
              <a:t> </a:t>
            </a:r>
            <a:r>
              <a:rPr lang="da-DK" sz="3600" dirty="0">
                <a:solidFill>
                  <a:schemeClr val="tx1"/>
                </a:solidFill>
                <a:sym typeface="Wingdings" panose="05000000000000000000" pitchFamily="2" charset="2"/>
              </a:rPr>
              <a:t></a:t>
            </a:r>
            <a:endParaRPr lang="da-DK" sz="3600" dirty="0">
              <a:solidFill>
                <a:schemeClr val="tx1"/>
              </a:solidFill>
            </a:endParaRP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CE8F87C9-6682-8230-CB9E-601530F93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725" y="2014944"/>
            <a:ext cx="4353384" cy="282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0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9D17DE-F397-C093-FB25-1EA6BD05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0936"/>
            <a:ext cx="434777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700" spc="800" dirty="0">
                <a:solidFill>
                  <a:srgbClr val="2A1A00"/>
                </a:solidFill>
              </a:rPr>
              <a:t>On Wednesday: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D7BC2F8B-9AF3-B265-24C2-07C23C8E7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205" y="1265444"/>
            <a:ext cx="6445581" cy="374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64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DB24-0914-D671-C3BC-5D132A81A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English in the real </a:t>
            </a:r>
            <a:r>
              <a:rPr lang="da-DK" dirty="0" err="1"/>
              <a:t>world</a:t>
            </a:r>
            <a:r>
              <a:rPr lang="da-DK" dirty="0"/>
              <a:t> 4</a:t>
            </a:r>
            <a:endParaRPr lang="en-GB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B642858-0CB3-9719-35A4-75FCA2A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2614" y="5086678"/>
            <a:ext cx="9546771" cy="1104446"/>
          </a:xfrm>
        </p:spPr>
        <p:txBody>
          <a:bodyPr>
            <a:normAutofit/>
          </a:bodyPr>
          <a:lstStyle/>
          <a:p>
            <a:r>
              <a:rPr lang="da-DK" dirty="0"/>
              <a:t>To </a:t>
            </a:r>
            <a:r>
              <a:rPr lang="da-DK" dirty="0" err="1"/>
              <a:t>complete</a:t>
            </a:r>
            <a:r>
              <a:rPr lang="da-DK" dirty="0"/>
              <a:t> </a:t>
            </a:r>
            <a:r>
              <a:rPr lang="da-DK" dirty="0" err="1"/>
              <a:t>our</a:t>
            </a:r>
            <a:r>
              <a:rPr lang="da-DK" dirty="0"/>
              <a:t> job </a:t>
            </a:r>
            <a:r>
              <a:rPr lang="da-DK" dirty="0" err="1"/>
              <a:t>applications</a:t>
            </a:r>
            <a:r>
              <a:rPr lang="da-DK" dirty="0"/>
              <a:t>, </a:t>
            </a:r>
            <a:r>
              <a:rPr lang="da-DK" dirty="0" err="1"/>
              <a:t>evaluate</a:t>
            </a:r>
            <a:r>
              <a:rPr lang="da-DK" dirty="0"/>
              <a:t> </a:t>
            </a:r>
            <a:r>
              <a:rPr lang="da-DK" dirty="0" err="1"/>
              <a:t>this</a:t>
            </a:r>
            <a:r>
              <a:rPr lang="da-DK" dirty="0"/>
              <a:t> unit and </a:t>
            </a:r>
            <a:r>
              <a:rPr lang="da-DK" dirty="0" err="1"/>
              <a:t>english</a:t>
            </a:r>
            <a:r>
              <a:rPr lang="da-DK" dirty="0"/>
              <a:t> so far, </a:t>
            </a:r>
            <a:r>
              <a:rPr lang="da-DK" i="1" dirty="0"/>
              <a:t>and</a:t>
            </a:r>
            <a:r>
              <a:rPr lang="da-DK" dirty="0"/>
              <a:t> </a:t>
            </a:r>
            <a:r>
              <a:rPr lang="da-DK" dirty="0" err="1"/>
              <a:t>decide</a:t>
            </a:r>
            <a:r>
              <a:rPr lang="da-DK" dirty="0"/>
              <a:t> on </a:t>
            </a:r>
            <a:r>
              <a:rPr lang="da-DK" dirty="0" err="1"/>
              <a:t>our</a:t>
            </a:r>
            <a:r>
              <a:rPr lang="da-DK" dirty="0"/>
              <a:t> </a:t>
            </a:r>
            <a:r>
              <a:rPr lang="da-DK" dirty="0" err="1"/>
              <a:t>next</a:t>
            </a:r>
            <a:r>
              <a:rPr lang="da-DK" dirty="0"/>
              <a:t> unit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201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4B693C-5F8C-95C4-8F7B-0C582A185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464" y="1058123"/>
            <a:ext cx="4087508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spc="800" dirty="0">
                <a:solidFill>
                  <a:srgbClr val="2A1A00"/>
                </a:solidFill>
              </a:rPr>
              <a:t>A reminder of the </a:t>
            </a:r>
            <a:r>
              <a:rPr lang="en-US" sz="4000" b="1" spc="800" dirty="0">
                <a:solidFill>
                  <a:srgbClr val="C00000"/>
                </a:solidFill>
              </a:rPr>
              <a:t>job application</a:t>
            </a:r>
            <a:r>
              <a:rPr lang="en-US" sz="4000" spc="800" dirty="0">
                <a:solidFill>
                  <a:srgbClr val="2A1A00"/>
                </a:solidFill>
              </a:rPr>
              <a:t>, which should be written as a </a:t>
            </a:r>
            <a:r>
              <a:rPr lang="en-US" sz="4000" b="1" spc="800" dirty="0">
                <a:solidFill>
                  <a:srgbClr val="C00000"/>
                </a:solidFill>
              </a:rPr>
              <a:t>letter: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EC713762-D720-8D69-421F-E77BCBBAA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814" y="344737"/>
            <a:ext cx="6220332" cy="534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271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86F399-7CE6-BAA8-FF9C-F8B3CF7AF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8" y="232341"/>
            <a:ext cx="11026665" cy="1492132"/>
          </a:xfrm>
        </p:spPr>
        <p:txBody>
          <a:bodyPr>
            <a:normAutofit/>
          </a:bodyPr>
          <a:lstStyle/>
          <a:p>
            <a:r>
              <a:rPr lang="da-DK" sz="4500" dirty="0"/>
              <a:t>Feedback from </a:t>
            </a:r>
            <a:r>
              <a:rPr lang="da-DK" sz="4500" dirty="0" err="1"/>
              <a:t>your</a:t>
            </a:r>
            <a:r>
              <a:rPr lang="da-DK" sz="4500" dirty="0"/>
              <a:t> last </a:t>
            </a:r>
            <a:r>
              <a:rPr lang="da-DK" sz="4500" dirty="0" err="1"/>
              <a:t>assignment</a:t>
            </a:r>
            <a:r>
              <a:rPr lang="da-DK" sz="4500" dirty="0"/>
              <a:t>: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B9C7171-1235-3BC9-8098-3D0C0C090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7398" y="1265616"/>
            <a:ext cx="10178322" cy="3867912"/>
          </a:xfrm>
        </p:spPr>
        <p:txBody>
          <a:bodyPr>
            <a:noAutofit/>
          </a:bodyPr>
          <a:lstStyle/>
          <a:p>
            <a:r>
              <a:rPr lang="da-DK" sz="2800" dirty="0" err="1">
                <a:solidFill>
                  <a:schemeClr val="tx1"/>
                </a:solidFill>
              </a:rPr>
              <a:t>Proofreading</a:t>
            </a:r>
            <a:r>
              <a:rPr lang="da-DK" sz="2800" dirty="0">
                <a:solidFill>
                  <a:schemeClr val="tx1"/>
                </a:solidFill>
              </a:rPr>
              <a:t> – </a:t>
            </a:r>
            <a:r>
              <a:rPr lang="da-DK" sz="2800" dirty="0" err="1">
                <a:solidFill>
                  <a:schemeClr val="tx1"/>
                </a:solidFill>
              </a:rPr>
              <a:t>use</a:t>
            </a:r>
            <a:r>
              <a:rPr lang="da-DK" sz="2800" dirty="0">
                <a:solidFill>
                  <a:schemeClr val="tx1"/>
                </a:solidFill>
              </a:rPr>
              <a:t> the </a:t>
            </a:r>
            <a:r>
              <a:rPr lang="da-DK" sz="2800" dirty="0" err="1">
                <a:solidFill>
                  <a:schemeClr val="tx1"/>
                </a:solidFill>
              </a:rPr>
              <a:t>spellchecker</a:t>
            </a:r>
            <a:r>
              <a:rPr lang="da-DK" sz="2800" dirty="0">
                <a:solidFill>
                  <a:schemeClr val="tx1"/>
                </a:solidFill>
              </a:rPr>
              <a:t>!</a:t>
            </a:r>
          </a:p>
          <a:p>
            <a:r>
              <a:rPr lang="da-DK" sz="2800" dirty="0">
                <a:solidFill>
                  <a:schemeClr val="tx1"/>
                </a:solidFill>
              </a:rPr>
              <a:t>Capital letters! For </a:t>
            </a:r>
            <a:r>
              <a:rPr lang="da-DK" sz="2800" dirty="0" err="1">
                <a:solidFill>
                  <a:schemeClr val="tx1"/>
                </a:solidFill>
              </a:rPr>
              <a:t>names</a:t>
            </a:r>
            <a:r>
              <a:rPr lang="da-DK" sz="2800" dirty="0">
                <a:solidFill>
                  <a:schemeClr val="tx1"/>
                </a:solidFill>
              </a:rPr>
              <a:t>, </a:t>
            </a:r>
            <a:r>
              <a:rPr lang="da-DK" sz="2800" dirty="0" err="1">
                <a:solidFill>
                  <a:schemeClr val="tx1"/>
                </a:solidFill>
              </a:rPr>
              <a:t>places</a:t>
            </a:r>
            <a:r>
              <a:rPr lang="da-DK" sz="2800" dirty="0">
                <a:solidFill>
                  <a:schemeClr val="tx1"/>
                </a:solidFill>
              </a:rPr>
              <a:t>, schools, jobs, </a:t>
            </a:r>
            <a:r>
              <a:rPr lang="da-DK" sz="2800" dirty="0" err="1">
                <a:solidFill>
                  <a:schemeClr val="tx1"/>
                </a:solidFill>
              </a:rPr>
              <a:t>titles</a:t>
            </a:r>
            <a:r>
              <a:rPr lang="da-DK" sz="2800" dirty="0">
                <a:solidFill>
                  <a:schemeClr val="tx1"/>
                </a:solidFill>
              </a:rPr>
              <a:t>, </a:t>
            </a:r>
            <a:r>
              <a:rPr lang="da-DK" sz="2800" dirty="0" err="1">
                <a:solidFill>
                  <a:schemeClr val="tx1"/>
                </a:solidFill>
              </a:rPr>
              <a:t>qualifications</a:t>
            </a:r>
            <a:r>
              <a:rPr lang="da-DK" sz="2800" dirty="0">
                <a:solidFill>
                  <a:schemeClr val="tx1"/>
                </a:solidFill>
              </a:rPr>
              <a:t>.</a:t>
            </a:r>
          </a:p>
          <a:p>
            <a:r>
              <a:rPr lang="da-DK" sz="2800" dirty="0" err="1">
                <a:solidFill>
                  <a:schemeClr val="tx1"/>
                </a:solidFill>
              </a:rPr>
              <a:t>Paragraphing</a:t>
            </a:r>
            <a:r>
              <a:rPr lang="da-DK" sz="2800" dirty="0">
                <a:solidFill>
                  <a:schemeClr val="tx1"/>
                </a:solidFill>
              </a:rPr>
              <a:t> – for </a:t>
            </a:r>
            <a:r>
              <a:rPr lang="da-DK" sz="2800" dirty="0" err="1">
                <a:solidFill>
                  <a:schemeClr val="tx1"/>
                </a:solidFill>
              </a:rPr>
              <a:t>effect</a:t>
            </a:r>
            <a:r>
              <a:rPr lang="da-DK" sz="2800" dirty="0">
                <a:solidFill>
                  <a:schemeClr val="tx1"/>
                </a:solidFill>
              </a:rPr>
              <a:t> and to </a:t>
            </a:r>
            <a:r>
              <a:rPr lang="da-DK" sz="2800" dirty="0" err="1">
                <a:solidFill>
                  <a:schemeClr val="tx1"/>
                </a:solidFill>
              </a:rPr>
              <a:t>make</a:t>
            </a:r>
            <a:r>
              <a:rPr lang="da-DK" sz="2800" dirty="0">
                <a:solidFill>
                  <a:schemeClr val="tx1"/>
                </a:solidFill>
              </a:rPr>
              <a:t> </a:t>
            </a:r>
            <a:r>
              <a:rPr lang="da-DK" sz="2800" dirty="0" err="1">
                <a:solidFill>
                  <a:schemeClr val="tx1"/>
                </a:solidFill>
              </a:rPr>
              <a:t>life</a:t>
            </a:r>
            <a:r>
              <a:rPr lang="da-DK" sz="2800" dirty="0">
                <a:solidFill>
                  <a:schemeClr val="tx1"/>
                </a:solidFill>
              </a:rPr>
              <a:t> </a:t>
            </a:r>
            <a:r>
              <a:rPr lang="da-DK" sz="2800" dirty="0" err="1">
                <a:solidFill>
                  <a:schemeClr val="tx1"/>
                </a:solidFill>
              </a:rPr>
              <a:t>easier</a:t>
            </a:r>
            <a:r>
              <a:rPr lang="da-DK" sz="2800" dirty="0">
                <a:solidFill>
                  <a:schemeClr val="tx1"/>
                </a:solidFill>
              </a:rPr>
              <a:t>!</a:t>
            </a:r>
          </a:p>
          <a:p>
            <a:r>
              <a:rPr lang="da-DK" sz="2800" dirty="0" err="1">
                <a:solidFill>
                  <a:schemeClr val="tx1"/>
                </a:solidFill>
              </a:rPr>
              <a:t>Generic</a:t>
            </a:r>
            <a:r>
              <a:rPr lang="da-DK" sz="2800" dirty="0">
                <a:solidFill>
                  <a:schemeClr val="tx1"/>
                </a:solidFill>
              </a:rPr>
              <a:t> features = features </a:t>
            </a:r>
            <a:r>
              <a:rPr lang="da-DK" sz="2800" dirty="0" err="1">
                <a:solidFill>
                  <a:schemeClr val="tx1"/>
                </a:solidFill>
              </a:rPr>
              <a:t>belonging</a:t>
            </a:r>
            <a:r>
              <a:rPr lang="da-DK" sz="2800" dirty="0">
                <a:solidFill>
                  <a:schemeClr val="tx1"/>
                </a:solidFill>
              </a:rPr>
              <a:t> to a </a:t>
            </a:r>
            <a:r>
              <a:rPr lang="da-DK" sz="2800" dirty="0" err="1">
                <a:solidFill>
                  <a:schemeClr val="tx1"/>
                </a:solidFill>
              </a:rPr>
              <a:t>specific</a:t>
            </a:r>
            <a:r>
              <a:rPr lang="da-DK" sz="2800" dirty="0">
                <a:solidFill>
                  <a:schemeClr val="tx1"/>
                </a:solidFill>
              </a:rPr>
              <a:t> genre.</a:t>
            </a:r>
          </a:p>
          <a:p>
            <a:r>
              <a:rPr lang="da-DK" sz="2800" dirty="0" err="1">
                <a:solidFill>
                  <a:schemeClr val="tx1"/>
                </a:solidFill>
              </a:rPr>
              <a:t>Get</a:t>
            </a:r>
            <a:r>
              <a:rPr lang="da-DK" sz="2800" dirty="0">
                <a:solidFill>
                  <a:schemeClr val="tx1"/>
                </a:solidFill>
              </a:rPr>
              <a:t> </a:t>
            </a:r>
            <a:r>
              <a:rPr lang="da-DK" sz="2800" dirty="0" err="1">
                <a:solidFill>
                  <a:schemeClr val="tx1"/>
                </a:solidFill>
              </a:rPr>
              <a:t>level</a:t>
            </a:r>
            <a:r>
              <a:rPr lang="da-DK" sz="2800" dirty="0">
                <a:solidFill>
                  <a:schemeClr val="tx1"/>
                </a:solidFill>
              </a:rPr>
              <a:t> of </a:t>
            </a:r>
            <a:r>
              <a:rPr lang="da-DK" sz="2800" dirty="0" err="1">
                <a:solidFill>
                  <a:schemeClr val="tx1"/>
                </a:solidFill>
              </a:rPr>
              <a:t>formality</a:t>
            </a:r>
            <a:r>
              <a:rPr lang="da-DK" sz="2800" dirty="0">
                <a:solidFill>
                  <a:schemeClr val="tx1"/>
                </a:solidFill>
              </a:rPr>
              <a:t> right. Slang or no slang? Do and do not / </a:t>
            </a:r>
            <a:r>
              <a:rPr lang="da-DK" sz="2800" strike="sngStrike" dirty="0" err="1">
                <a:solidFill>
                  <a:schemeClr val="tx1"/>
                </a:solidFill>
              </a:rPr>
              <a:t>don’t</a:t>
            </a:r>
            <a:r>
              <a:rPr lang="da-DK" sz="2800" dirty="0">
                <a:solidFill>
                  <a:schemeClr val="tx1"/>
                </a:solidFill>
              </a:rPr>
              <a:t>.</a:t>
            </a:r>
          </a:p>
          <a:p>
            <a:r>
              <a:rPr lang="da-DK" sz="2800" dirty="0" err="1">
                <a:solidFill>
                  <a:schemeClr val="tx1"/>
                </a:solidFill>
              </a:rPr>
              <a:t>Include</a:t>
            </a:r>
            <a:r>
              <a:rPr lang="da-DK" sz="2800" dirty="0">
                <a:solidFill>
                  <a:schemeClr val="tx1"/>
                </a:solidFill>
              </a:rPr>
              <a:t> </a:t>
            </a:r>
            <a:r>
              <a:rPr lang="da-DK" sz="2800" dirty="0" err="1">
                <a:solidFill>
                  <a:schemeClr val="tx1"/>
                </a:solidFill>
              </a:rPr>
              <a:t>skills</a:t>
            </a:r>
            <a:r>
              <a:rPr lang="da-DK" sz="2800" dirty="0">
                <a:solidFill>
                  <a:schemeClr val="tx1"/>
                </a:solidFill>
              </a:rPr>
              <a:t>, </a:t>
            </a:r>
            <a:r>
              <a:rPr lang="da-DK" sz="2800" dirty="0" err="1">
                <a:solidFill>
                  <a:schemeClr val="tx1"/>
                </a:solidFill>
              </a:rPr>
              <a:t>education</a:t>
            </a:r>
            <a:r>
              <a:rPr lang="da-DK" sz="2800" dirty="0">
                <a:solidFill>
                  <a:schemeClr val="tx1"/>
                </a:solidFill>
              </a:rPr>
              <a:t> and </a:t>
            </a:r>
            <a:r>
              <a:rPr lang="da-DK" sz="2800" dirty="0" err="1">
                <a:solidFill>
                  <a:schemeClr val="tx1"/>
                </a:solidFill>
              </a:rPr>
              <a:t>experience</a:t>
            </a:r>
            <a:r>
              <a:rPr lang="da-DK" sz="2800" dirty="0">
                <a:solidFill>
                  <a:schemeClr val="tx1"/>
                </a:solidFill>
              </a:rPr>
              <a:t>. </a:t>
            </a:r>
          </a:p>
          <a:p>
            <a:r>
              <a:rPr lang="da-DK" sz="2800" dirty="0">
                <a:solidFill>
                  <a:schemeClr val="tx1"/>
                </a:solidFill>
              </a:rPr>
              <a:t>A </a:t>
            </a:r>
            <a:r>
              <a:rPr lang="da-DK" sz="2800" dirty="0" err="1">
                <a:solidFill>
                  <a:schemeClr val="tx1"/>
                </a:solidFill>
              </a:rPr>
              <a:t>word</a:t>
            </a:r>
            <a:r>
              <a:rPr lang="da-DK" sz="2800" dirty="0">
                <a:solidFill>
                  <a:schemeClr val="tx1"/>
                </a:solidFill>
              </a:rPr>
              <a:t> </a:t>
            </a:r>
            <a:r>
              <a:rPr lang="da-DK" sz="2800" dirty="0" err="1">
                <a:solidFill>
                  <a:schemeClr val="tx1"/>
                </a:solidFill>
              </a:rPr>
              <a:t>about</a:t>
            </a:r>
            <a:r>
              <a:rPr lang="da-DK" sz="2800" dirty="0">
                <a:solidFill>
                  <a:schemeClr val="tx1"/>
                </a:solidFill>
              </a:rPr>
              <a:t> grades…</a:t>
            </a:r>
          </a:p>
          <a:p>
            <a:r>
              <a:rPr lang="da-DK" sz="2800" dirty="0">
                <a:solidFill>
                  <a:schemeClr val="tx1"/>
                </a:solidFill>
              </a:rPr>
              <a:t>Be back </a:t>
            </a:r>
            <a:r>
              <a:rPr lang="da-DK" sz="2800" dirty="0" err="1">
                <a:solidFill>
                  <a:schemeClr val="tx1"/>
                </a:solidFill>
              </a:rPr>
              <a:t>here</a:t>
            </a:r>
            <a:r>
              <a:rPr lang="da-DK" sz="2800" dirty="0">
                <a:solidFill>
                  <a:schemeClr val="tx1"/>
                </a:solidFill>
              </a:rPr>
              <a:t> at </a:t>
            </a:r>
            <a:r>
              <a:rPr lang="da-DK" sz="2800" b="1" dirty="0">
                <a:solidFill>
                  <a:srgbClr val="FF0000"/>
                </a:solidFill>
              </a:rPr>
              <a:t>1.39pm</a:t>
            </a:r>
            <a:r>
              <a:rPr lang="da-DK" sz="2800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4817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B217C2AD-51B4-40CE-A71F-F5D3F846D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1BF92E-23CF-4BFE-9E1F-C359BACFA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FEF8384-2545-4ACD-9071-49DD1CFC4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F77DB8FA-61A7-4DE7-A777-6D258D172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4695443" cy="6858000"/>
          </a:xfrm>
          <a:custGeom>
            <a:avLst/>
            <a:gdLst>
              <a:gd name="connsiteX0" fmla="*/ 0 w 4992864"/>
              <a:gd name="connsiteY0" fmla="*/ 0 h 6858000"/>
              <a:gd name="connsiteX1" fmla="*/ 4813476 w 4992864"/>
              <a:gd name="connsiteY1" fmla="*/ 0 h 6858000"/>
              <a:gd name="connsiteX2" fmla="*/ 4818239 w 4992864"/>
              <a:gd name="connsiteY2" fmla="*/ 66675 h 6858000"/>
              <a:gd name="connsiteX3" fmla="*/ 4826176 w 4992864"/>
              <a:gd name="connsiteY3" fmla="*/ 122237 h 6858000"/>
              <a:gd name="connsiteX4" fmla="*/ 4835701 w 4992864"/>
              <a:gd name="connsiteY4" fmla="*/ 174625 h 6858000"/>
              <a:gd name="connsiteX5" fmla="*/ 4851576 w 4992864"/>
              <a:gd name="connsiteY5" fmla="*/ 217487 h 6858000"/>
              <a:gd name="connsiteX6" fmla="*/ 4867451 w 4992864"/>
              <a:gd name="connsiteY6" fmla="*/ 260350 h 6858000"/>
              <a:gd name="connsiteX7" fmla="*/ 4886501 w 4992864"/>
              <a:gd name="connsiteY7" fmla="*/ 296862 h 6858000"/>
              <a:gd name="connsiteX8" fmla="*/ 4905551 w 4992864"/>
              <a:gd name="connsiteY8" fmla="*/ 334962 h 6858000"/>
              <a:gd name="connsiteX9" fmla="*/ 4923014 w 4992864"/>
              <a:gd name="connsiteY9" fmla="*/ 369887 h 6858000"/>
              <a:gd name="connsiteX10" fmla="*/ 4940476 w 4992864"/>
              <a:gd name="connsiteY10" fmla="*/ 409575 h 6858000"/>
              <a:gd name="connsiteX11" fmla="*/ 4956351 w 4992864"/>
              <a:gd name="connsiteY11" fmla="*/ 450850 h 6858000"/>
              <a:gd name="connsiteX12" fmla="*/ 4970639 w 4992864"/>
              <a:gd name="connsiteY12" fmla="*/ 496887 h 6858000"/>
              <a:gd name="connsiteX13" fmla="*/ 4981751 w 4992864"/>
              <a:gd name="connsiteY13" fmla="*/ 546100 h 6858000"/>
              <a:gd name="connsiteX14" fmla="*/ 4989689 w 4992864"/>
              <a:gd name="connsiteY14" fmla="*/ 606425 h 6858000"/>
              <a:gd name="connsiteX15" fmla="*/ 4992864 w 4992864"/>
              <a:gd name="connsiteY15" fmla="*/ 673100 h 6858000"/>
              <a:gd name="connsiteX16" fmla="*/ 4989689 w 4992864"/>
              <a:gd name="connsiteY16" fmla="*/ 744537 h 6858000"/>
              <a:gd name="connsiteX17" fmla="*/ 4981751 w 4992864"/>
              <a:gd name="connsiteY17" fmla="*/ 801687 h 6858000"/>
              <a:gd name="connsiteX18" fmla="*/ 4970639 w 4992864"/>
              <a:gd name="connsiteY18" fmla="*/ 854075 h 6858000"/>
              <a:gd name="connsiteX19" fmla="*/ 4956351 w 4992864"/>
              <a:gd name="connsiteY19" fmla="*/ 901700 h 6858000"/>
              <a:gd name="connsiteX20" fmla="*/ 4940476 w 4992864"/>
              <a:gd name="connsiteY20" fmla="*/ 942975 h 6858000"/>
              <a:gd name="connsiteX21" fmla="*/ 4921426 w 4992864"/>
              <a:gd name="connsiteY21" fmla="*/ 981075 h 6858000"/>
              <a:gd name="connsiteX22" fmla="*/ 4902376 w 4992864"/>
              <a:gd name="connsiteY22" fmla="*/ 1017587 h 6858000"/>
              <a:gd name="connsiteX23" fmla="*/ 4883326 w 4992864"/>
              <a:gd name="connsiteY23" fmla="*/ 1055687 h 6858000"/>
              <a:gd name="connsiteX24" fmla="*/ 4865864 w 4992864"/>
              <a:gd name="connsiteY24" fmla="*/ 1095375 h 6858000"/>
              <a:gd name="connsiteX25" fmla="*/ 4848401 w 4992864"/>
              <a:gd name="connsiteY25" fmla="*/ 1136650 h 6858000"/>
              <a:gd name="connsiteX26" fmla="*/ 4834114 w 4992864"/>
              <a:gd name="connsiteY26" fmla="*/ 1182687 h 6858000"/>
              <a:gd name="connsiteX27" fmla="*/ 4824589 w 4992864"/>
              <a:gd name="connsiteY27" fmla="*/ 1235075 h 6858000"/>
              <a:gd name="connsiteX28" fmla="*/ 4815064 w 4992864"/>
              <a:gd name="connsiteY28" fmla="*/ 1295400 h 6858000"/>
              <a:gd name="connsiteX29" fmla="*/ 4813476 w 4992864"/>
              <a:gd name="connsiteY29" fmla="*/ 1363662 h 6858000"/>
              <a:gd name="connsiteX30" fmla="*/ 4815064 w 4992864"/>
              <a:gd name="connsiteY30" fmla="*/ 1431925 h 6858000"/>
              <a:gd name="connsiteX31" fmla="*/ 4824589 w 4992864"/>
              <a:gd name="connsiteY31" fmla="*/ 1492250 h 6858000"/>
              <a:gd name="connsiteX32" fmla="*/ 4834114 w 4992864"/>
              <a:gd name="connsiteY32" fmla="*/ 1544637 h 6858000"/>
              <a:gd name="connsiteX33" fmla="*/ 4848401 w 4992864"/>
              <a:gd name="connsiteY33" fmla="*/ 1589087 h 6858000"/>
              <a:gd name="connsiteX34" fmla="*/ 4865864 w 4992864"/>
              <a:gd name="connsiteY34" fmla="*/ 1631950 h 6858000"/>
              <a:gd name="connsiteX35" fmla="*/ 4883326 w 4992864"/>
              <a:gd name="connsiteY35" fmla="*/ 1671637 h 6858000"/>
              <a:gd name="connsiteX36" fmla="*/ 4902376 w 4992864"/>
              <a:gd name="connsiteY36" fmla="*/ 1708150 h 6858000"/>
              <a:gd name="connsiteX37" fmla="*/ 4921426 w 4992864"/>
              <a:gd name="connsiteY37" fmla="*/ 1743075 h 6858000"/>
              <a:gd name="connsiteX38" fmla="*/ 4940476 w 4992864"/>
              <a:gd name="connsiteY38" fmla="*/ 1782762 h 6858000"/>
              <a:gd name="connsiteX39" fmla="*/ 4956351 w 4992864"/>
              <a:gd name="connsiteY39" fmla="*/ 1824037 h 6858000"/>
              <a:gd name="connsiteX40" fmla="*/ 4970639 w 4992864"/>
              <a:gd name="connsiteY40" fmla="*/ 1870075 h 6858000"/>
              <a:gd name="connsiteX41" fmla="*/ 4981751 w 4992864"/>
              <a:gd name="connsiteY41" fmla="*/ 1922462 h 6858000"/>
              <a:gd name="connsiteX42" fmla="*/ 4989689 w 4992864"/>
              <a:gd name="connsiteY42" fmla="*/ 1982787 h 6858000"/>
              <a:gd name="connsiteX43" fmla="*/ 4992864 w 4992864"/>
              <a:gd name="connsiteY43" fmla="*/ 2051050 h 6858000"/>
              <a:gd name="connsiteX44" fmla="*/ 4989689 w 4992864"/>
              <a:gd name="connsiteY44" fmla="*/ 2119312 h 6858000"/>
              <a:gd name="connsiteX45" fmla="*/ 4981751 w 4992864"/>
              <a:gd name="connsiteY45" fmla="*/ 2179637 h 6858000"/>
              <a:gd name="connsiteX46" fmla="*/ 4970639 w 4992864"/>
              <a:gd name="connsiteY46" fmla="*/ 2232025 h 6858000"/>
              <a:gd name="connsiteX47" fmla="*/ 4956351 w 4992864"/>
              <a:gd name="connsiteY47" fmla="*/ 2278062 h 6858000"/>
              <a:gd name="connsiteX48" fmla="*/ 4940476 w 4992864"/>
              <a:gd name="connsiteY48" fmla="*/ 2319337 h 6858000"/>
              <a:gd name="connsiteX49" fmla="*/ 4921426 w 4992864"/>
              <a:gd name="connsiteY49" fmla="*/ 2359025 h 6858000"/>
              <a:gd name="connsiteX50" fmla="*/ 4902376 w 4992864"/>
              <a:gd name="connsiteY50" fmla="*/ 2395537 h 6858000"/>
              <a:gd name="connsiteX51" fmla="*/ 4883326 w 4992864"/>
              <a:gd name="connsiteY51" fmla="*/ 2433637 h 6858000"/>
              <a:gd name="connsiteX52" fmla="*/ 4865864 w 4992864"/>
              <a:gd name="connsiteY52" fmla="*/ 2471737 h 6858000"/>
              <a:gd name="connsiteX53" fmla="*/ 4848401 w 4992864"/>
              <a:gd name="connsiteY53" fmla="*/ 2513012 h 6858000"/>
              <a:gd name="connsiteX54" fmla="*/ 4834114 w 4992864"/>
              <a:gd name="connsiteY54" fmla="*/ 2560637 h 6858000"/>
              <a:gd name="connsiteX55" fmla="*/ 4824589 w 4992864"/>
              <a:gd name="connsiteY55" fmla="*/ 2613025 h 6858000"/>
              <a:gd name="connsiteX56" fmla="*/ 4815064 w 4992864"/>
              <a:gd name="connsiteY56" fmla="*/ 2671762 h 6858000"/>
              <a:gd name="connsiteX57" fmla="*/ 4813476 w 4992864"/>
              <a:gd name="connsiteY57" fmla="*/ 2741612 h 6858000"/>
              <a:gd name="connsiteX58" fmla="*/ 4815064 w 4992864"/>
              <a:gd name="connsiteY58" fmla="*/ 2809875 h 6858000"/>
              <a:gd name="connsiteX59" fmla="*/ 4824589 w 4992864"/>
              <a:gd name="connsiteY59" fmla="*/ 2868612 h 6858000"/>
              <a:gd name="connsiteX60" fmla="*/ 4834114 w 4992864"/>
              <a:gd name="connsiteY60" fmla="*/ 2922587 h 6858000"/>
              <a:gd name="connsiteX61" fmla="*/ 4848401 w 4992864"/>
              <a:gd name="connsiteY61" fmla="*/ 2967037 h 6858000"/>
              <a:gd name="connsiteX62" fmla="*/ 4865864 w 4992864"/>
              <a:gd name="connsiteY62" fmla="*/ 3009900 h 6858000"/>
              <a:gd name="connsiteX63" fmla="*/ 4883326 w 4992864"/>
              <a:gd name="connsiteY63" fmla="*/ 3046412 h 6858000"/>
              <a:gd name="connsiteX64" fmla="*/ 4902376 w 4992864"/>
              <a:gd name="connsiteY64" fmla="*/ 3084512 h 6858000"/>
              <a:gd name="connsiteX65" fmla="*/ 4921426 w 4992864"/>
              <a:gd name="connsiteY65" fmla="*/ 3121025 h 6858000"/>
              <a:gd name="connsiteX66" fmla="*/ 4940476 w 4992864"/>
              <a:gd name="connsiteY66" fmla="*/ 3160712 h 6858000"/>
              <a:gd name="connsiteX67" fmla="*/ 4956351 w 4992864"/>
              <a:gd name="connsiteY67" fmla="*/ 3201987 h 6858000"/>
              <a:gd name="connsiteX68" fmla="*/ 4970639 w 4992864"/>
              <a:gd name="connsiteY68" fmla="*/ 3248025 h 6858000"/>
              <a:gd name="connsiteX69" fmla="*/ 4981751 w 4992864"/>
              <a:gd name="connsiteY69" fmla="*/ 3300412 h 6858000"/>
              <a:gd name="connsiteX70" fmla="*/ 4989689 w 4992864"/>
              <a:gd name="connsiteY70" fmla="*/ 3360737 h 6858000"/>
              <a:gd name="connsiteX71" fmla="*/ 4992864 w 4992864"/>
              <a:gd name="connsiteY71" fmla="*/ 3427412 h 6858000"/>
              <a:gd name="connsiteX72" fmla="*/ 4989689 w 4992864"/>
              <a:gd name="connsiteY72" fmla="*/ 3497262 h 6858000"/>
              <a:gd name="connsiteX73" fmla="*/ 4981751 w 4992864"/>
              <a:gd name="connsiteY73" fmla="*/ 3557587 h 6858000"/>
              <a:gd name="connsiteX74" fmla="*/ 4970639 w 4992864"/>
              <a:gd name="connsiteY74" fmla="*/ 3609975 h 6858000"/>
              <a:gd name="connsiteX75" fmla="*/ 4956351 w 4992864"/>
              <a:gd name="connsiteY75" fmla="*/ 3656012 h 6858000"/>
              <a:gd name="connsiteX76" fmla="*/ 4940476 w 4992864"/>
              <a:gd name="connsiteY76" fmla="*/ 3697287 h 6858000"/>
              <a:gd name="connsiteX77" fmla="*/ 4921426 w 4992864"/>
              <a:gd name="connsiteY77" fmla="*/ 3736975 h 6858000"/>
              <a:gd name="connsiteX78" fmla="*/ 4883326 w 4992864"/>
              <a:gd name="connsiteY78" fmla="*/ 3811587 h 6858000"/>
              <a:gd name="connsiteX79" fmla="*/ 4865864 w 4992864"/>
              <a:gd name="connsiteY79" fmla="*/ 3848100 h 6858000"/>
              <a:gd name="connsiteX80" fmla="*/ 4848401 w 4992864"/>
              <a:gd name="connsiteY80" fmla="*/ 3890962 h 6858000"/>
              <a:gd name="connsiteX81" fmla="*/ 4834114 w 4992864"/>
              <a:gd name="connsiteY81" fmla="*/ 3935412 h 6858000"/>
              <a:gd name="connsiteX82" fmla="*/ 4824589 w 4992864"/>
              <a:gd name="connsiteY82" fmla="*/ 3987800 h 6858000"/>
              <a:gd name="connsiteX83" fmla="*/ 4815064 w 4992864"/>
              <a:gd name="connsiteY83" fmla="*/ 4048125 h 6858000"/>
              <a:gd name="connsiteX84" fmla="*/ 4813476 w 4992864"/>
              <a:gd name="connsiteY84" fmla="*/ 4116387 h 6858000"/>
              <a:gd name="connsiteX85" fmla="*/ 4815064 w 4992864"/>
              <a:gd name="connsiteY85" fmla="*/ 4186237 h 6858000"/>
              <a:gd name="connsiteX86" fmla="*/ 4824589 w 4992864"/>
              <a:gd name="connsiteY86" fmla="*/ 4244975 h 6858000"/>
              <a:gd name="connsiteX87" fmla="*/ 4834114 w 4992864"/>
              <a:gd name="connsiteY87" fmla="*/ 4297362 h 6858000"/>
              <a:gd name="connsiteX88" fmla="*/ 4848401 w 4992864"/>
              <a:gd name="connsiteY88" fmla="*/ 4343400 h 6858000"/>
              <a:gd name="connsiteX89" fmla="*/ 4865864 w 4992864"/>
              <a:gd name="connsiteY89" fmla="*/ 4386262 h 6858000"/>
              <a:gd name="connsiteX90" fmla="*/ 4883326 w 4992864"/>
              <a:gd name="connsiteY90" fmla="*/ 4424362 h 6858000"/>
              <a:gd name="connsiteX91" fmla="*/ 4921426 w 4992864"/>
              <a:gd name="connsiteY91" fmla="*/ 4498975 h 6858000"/>
              <a:gd name="connsiteX92" fmla="*/ 4940476 w 4992864"/>
              <a:gd name="connsiteY92" fmla="*/ 4537075 h 6858000"/>
              <a:gd name="connsiteX93" fmla="*/ 4956351 w 4992864"/>
              <a:gd name="connsiteY93" fmla="*/ 4579937 h 6858000"/>
              <a:gd name="connsiteX94" fmla="*/ 4970639 w 4992864"/>
              <a:gd name="connsiteY94" fmla="*/ 4625975 h 6858000"/>
              <a:gd name="connsiteX95" fmla="*/ 4981751 w 4992864"/>
              <a:gd name="connsiteY95" fmla="*/ 4678362 h 6858000"/>
              <a:gd name="connsiteX96" fmla="*/ 4989689 w 4992864"/>
              <a:gd name="connsiteY96" fmla="*/ 4738687 h 6858000"/>
              <a:gd name="connsiteX97" fmla="*/ 4992864 w 4992864"/>
              <a:gd name="connsiteY97" fmla="*/ 4806950 h 6858000"/>
              <a:gd name="connsiteX98" fmla="*/ 4989689 w 4992864"/>
              <a:gd name="connsiteY98" fmla="*/ 4875212 h 6858000"/>
              <a:gd name="connsiteX99" fmla="*/ 4981751 w 4992864"/>
              <a:gd name="connsiteY99" fmla="*/ 4935537 h 6858000"/>
              <a:gd name="connsiteX100" fmla="*/ 4970639 w 4992864"/>
              <a:gd name="connsiteY100" fmla="*/ 4987925 h 6858000"/>
              <a:gd name="connsiteX101" fmla="*/ 4956351 w 4992864"/>
              <a:gd name="connsiteY101" fmla="*/ 5033962 h 6858000"/>
              <a:gd name="connsiteX102" fmla="*/ 4940476 w 4992864"/>
              <a:gd name="connsiteY102" fmla="*/ 5075237 h 6858000"/>
              <a:gd name="connsiteX103" fmla="*/ 4921426 w 4992864"/>
              <a:gd name="connsiteY103" fmla="*/ 5114925 h 6858000"/>
              <a:gd name="connsiteX104" fmla="*/ 4902376 w 4992864"/>
              <a:gd name="connsiteY104" fmla="*/ 5149850 h 6858000"/>
              <a:gd name="connsiteX105" fmla="*/ 4883326 w 4992864"/>
              <a:gd name="connsiteY105" fmla="*/ 5186362 h 6858000"/>
              <a:gd name="connsiteX106" fmla="*/ 4865864 w 4992864"/>
              <a:gd name="connsiteY106" fmla="*/ 5226050 h 6858000"/>
              <a:gd name="connsiteX107" fmla="*/ 4848401 w 4992864"/>
              <a:gd name="connsiteY107" fmla="*/ 5268912 h 6858000"/>
              <a:gd name="connsiteX108" fmla="*/ 4834114 w 4992864"/>
              <a:gd name="connsiteY108" fmla="*/ 5313362 h 6858000"/>
              <a:gd name="connsiteX109" fmla="*/ 4824589 w 4992864"/>
              <a:gd name="connsiteY109" fmla="*/ 5365750 h 6858000"/>
              <a:gd name="connsiteX110" fmla="*/ 4815064 w 4992864"/>
              <a:gd name="connsiteY110" fmla="*/ 5426075 h 6858000"/>
              <a:gd name="connsiteX111" fmla="*/ 4813476 w 4992864"/>
              <a:gd name="connsiteY111" fmla="*/ 5494337 h 6858000"/>
              <a:gd name="connsiteX112" fmla="*/ 4815064 w 4992864"/>
              <a:gd name="connsiteY112" fmla="*/ 5562600 h 6858000"/>
              <a:gd name="connsiteX113" fmla="*/ 4824589 w 4992864"/>
              <a:gd name="connsiteY113" fmla="*/ 5622925 h 6858000"/>
              <a:gd name="connsiteX114" fmla="*/ 4834114 w 4992864"/>
              <a:gd name="connsiteY114" fmla="*/ 5675312 h 6858000"/>
              <a:gd name="connsiteX115" fmla="*/ 4848401 w 4992864"/>
              <a:gd name="connsiteY115" fmla="*/ 5721350 h 6858000"/>
              <a:gd name="connsiteX116" fmla="*/ 4865864 w 4992864"/>
              <a:gd name="connsiteY116" fmla="*/ 5762625 h 6858000"/>
              <a:gd name="connsiteX117" fmla="*/ 4883326 w 4992864"/>
              <a:gd name="connsiteY117" fmla="*/ 5802312 h 6858000"/>
              <a:gd name="connsiteX118" fmla="*/ 4902376 w 4992864"/>
              <a:gd name="connsiteY118" fmla="*/ 5840412 h 6858000"/>
              <a:gd name="connsiteX119" fmla="*/ 4921426 w 4992864"/>
              <a:gd name="connsiteY119" fmla="*/ 5876925 h 6858000"/>
              <a:gd name="connsiteX120" fmla="*/ 4940476 w 4992864"/>
              <a:gd name="connsiteY120" fmla="*/ 5915025 h 6858000"/>
              <a:gd name="connsiteX121" fmla="*/ 4956351 w 4992864"/>
              <a:gd name="connsiteY121" fmla="*/ 5956300 h 6858000"/>
              <a:gd name="connsiteX122" fmla="*/ 4970639 w 4992864"/>
              <a:gd name="connsiteY122" fmla="*/ 6003925 h 6858000"/>
              <a:gd name="connsiteX123" fmla="*/ 4981751 w 4992864"/>
              <a:gd name="connsiteY123" fmla="*/ 6056312 h 6858000"/>
              <a:gd name="connsiteX124" fmla="*/ 4989689 w 4992864"/>
              <a:gd name="connsiteY124" fmla="*/ 6113462 h 6858000"/>
              <a:gd name="connsiteX125" fmla="*/ 4992864 w 4992864"/>
              <a:gd name="connsiteY125" fmla="*/ 6183312 h 6858000"/>
              <a:gd name="connsiteX126" fmla="*/ 4989689 w 4992864"/>
              <a:gd name="connsiteY126" fmla="*/ 6251575 h 6858000"/>
              <a:gd name="connsiteX127" fmla="*/ 4981751 w 4992864"/>
              <a:gd name="connsiteY127" fmla="*/ 6311900 h 6858000"/>
              <a:gd name="connsiteX128" fmla="*/ 4970639 w 4992864"/>
              <a:gd name="connsiteY128" fmla="*/ 6361112 h 6858000"/>
              <a:gd name="connsiteX129" fmla="*/ 4956351 w 4992864"/>
              <a:gd name="connsiteY129" fmla="*/ 6407150 h 6858000"/>
              <a:gd name="connsiteX130" fmla="*/ 4940476 w 4992864"/>
              <a:gd name="connsiteY130" fmla="*/ 6448425 h 6858000"/>
              <a:gd name="connsiteX131" fmla="*/ 4923014 w 4992864"/>
              <a:gd name="connsiteY131" fmla="*/ 6488112 h 6858000"/>
              <a:gd name="connsiteX132" fmla="*/ 4905551 w 4992864"/>
              <a:gd name="connsiteY132" fmla="*/ 6523037 h 6858000"/>
              <a:gd name="connsiteX133" fmla="*/ 4886501 w 4992864"/>
              <a:gd name="connsiteY133" fmla="*/ 6561137 h 6858000"/>
              <a:gd name="connsiteX134" fmla="*/ 4867451 w 4992864"/>
              <a:gd name="connsiteY134" fmla="*/ 6597650 h 6858000"/>
              <a:gd name="connsiteX135" fmla="*/ 4851576 w 4992864"/>
              <a:gd name="connsiteY135" fmla="*/ 6640512 h 6858000"/>
              <a:gd name="connsiteX136" fmla="*/ 4835701 w 4992864"/>
              <a:gd name="connsiteY136" fmla="*/ 6683375 h 6858000"/>
              <a:gd name="connsiteX137" fmla="*/ 4826176 w 4992864"/>
              <a:gd name="connsiteY137" fmla="*/ 6735762 h 6858000"/>
              <a:gd name="connsiteX138" fmla="*/ 4818239 w 4992864"/>
              <a:gd name="connsiteY138" fmla="*/ 6791325 h 6858000"/>
              <a:gd name="connsiteX139" fmla="*/ 4813476 w 4992864"/>
              <a:gd name="connsiteY139" fmla="*/ 6858000 h 6858000"/>
              <a:gd name="connsiteX140" fmla="*/ 0 w 4992864"/>
              <a:gd name="connsiteY14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992864" h="6858000">
                <a:moveTo>
                  <a:pt x="0" y="0"/>
                </a:moveTo>
                <a:lnTo>
                  <a:pt x="4813476" y="0"/>
                </a:lnTo>
                <a:lnTo>
                  <a:pt x="4818239" y="66675"/>
                </a:lnTo>
                <a:lnTo>
                  <a:pt x="4826176" y="122237"/>
                </a:lnTo>
                <a:lnTo>
                  <a:pt x="4835701" y="174625"/>
                </a:lnTo>
                <a:lnTo>
                  <a:pt x="4851576" y="217487"/>
                </a:lnTo>
                <a:lnTo>
                  <a:pt x="4867451" y="260350"/>
                </a:lnTo>
                <a:lnTo>
                  <a:pt x="4886501" y="296862"/>
                </a:lnTo>
                <a:lnTo>
                  <a:pt x="4905551" y="334962"/>
                </a:lnTo>
                <a:lnTo>
                  <a:pt x="4923014" y="369887"/>
                </a:lnTo>
                <a:lnTo>
                  <a:pt x="4940476" y="409575"/>
                </a:lnTo>
                <a:lnTo>
                  <a:pt x="4956351" y="450850"/>
                </a:lnTo>
                <a:lnTo>
                  <a:pt x="4970639" y="496887"/>
                </a:lnTo>
                <a:lnTo>
                  <a:pt x="4981751" y="546100"/>
                </a:lnTo>
                <a:lnTo>
                  <a:pt x="4989689" y="606425"/>
                </a:lnTo>
                <a:lnTo>
                  <a:pt x="4992864" y="673100"/>
                </a:lnTo>
                <a:lnTo>
                  <a:pt x="4989689" y="744537"/>
                </a:lnTo>
                <a:lnTo>
                  <a:pt x="4981751" y="801687"/>
                </a:lnTo>
                <a:lnTo>
                  <a:pt x="4970639" y="854075"/>
                </a:lnTo>
                <a:lnTo>
                  <a:pt x="4956351" y="901700"/>
                </a:lnTo>
                <a:lnTo>
                  <a:pt x="4940476" y="942975"/>
                </a:lnTo>
                <a:lnTo>
                  <a:pt x="4921426" y="981075"/>
                </a:lnTo>
                <a:lnTo>
                  <a:pt x="4902376" y="1017587"/>
                </a:lnTo>
                <a:lnTo>
                  <a:pt x="4883326" y="1055687"/>
                </a:lnTo>
                <a:lnTo>
                  <a:pt x="4865864" y="1095375"/>
                </a:lnTo>
                <a:lnTo>
                  <a:pt x="4848401" y="1136650"/>
                </a:lnTo>
                <a:lnTo>
                  <a:pt x="4834114" y="1182687"/>
                </a:lnTo>
                <a:lnTo>
                  <a:pt x="4824589" y="1235075"/>
                </a:lnTo>
                <a:lnTo>
                  <a:pt x="4815064" y="1295400"/>
                </a:lnTo>
                <a:lnTo>
                  <a:pt x="4813476" y="1363662"/>
                </a:lnTo>
                <a:lnTo>
                  <a:pt x="4815064" y="1431925"/>
                </a:lnTo>
                <a:lnTo>
                  <a:pt x="4824589" y="1492250"/>
                </a:lnTo>
                <a:lnTo>
                  <a:pt x="4834114" y="1544637"/>
                </a:lnTo>
                <a:lnTo>
                  <a:pt x="4848401" y="1589087"/>
                </a:lnTo>
                <a:lnTo>
                  <a:pt x="4865864" y="1631950"/>
                </a:lnTo>
                <a:lnTo>
                  <a:pt x="4883326" y="1671637"/>
                </a:lnTo>
                <a:lnTo>
                  <a:pt x="4902376" y="1708150"/>
                </a:lnTo>
                <a:lnTo>
                  <a:pt x="4921426" y="1743075"/>
                </a:lnTo>
                <a:lnTo>
                  <a:pt x="4940476" y="1782762"/>
                </a:lnTo>
                <a:lnTo>
                  <a:pt x="4956351" y="1824037"/>
                </a:lnTo>
                <a:lnTo>
                  <a:pt x="4970639" y="1870075"/>
                </a:lnTo>
                <a:lnTo>
                  <a:pt x="4981751" y="1922462"/>
                </a:lnTo>
                <a:lnTo>
                  <a:pt x="4989689" y="1982787"/>
                </a:lnTo>
                <a:lnTo>
                  <a:pt x="4992864" y="2051050"/>
                </a:lnTo>
                <a:lnTo>
                  <a:pt x="4989689" y="2119312"/>
                </a:lnTo>
                <a:lnTo>
                  <a:pt x="4981751" y="2179637"/>
                </a:lnTo>
                <a:lnTo>
                  <a:pt x="4970639" y="2232025"/>
                </a:lnTo>
                <a:lnTo>
                  <a:pt x="4956351" y="2278062"/>
                </a:lnTo>
                <a:lnTo>
                  <a:pt x="4940476" y="2319337"/>
                </a:lnTo>
                <a:lnTo>
                  <a:pt x="4921426" y="2359025"/>
                </a:lnTo>
                <a:lnTo>
                  <a:pt x="4902376" y="2395537"/>
                </a:lnTo>
                <a:lnTo>
                  <a:pt x="4883326" y="2433637"/>
                </a:lnTo>
                <a:lnTo>
                  <a:pt x="4865864" y="2471737"/>
                </a:lnTo>
                <a:lnTo>
                  <a:pt x="4848401" y="2513012"/>
                </a:lnTo>
                <a:lnTo>
                  <a:pt x="4834114" y="2560637"/>
                </a:lnTo>
                <a:lnTo>
                  <a:pt x="4824589" y="2613025"/>
                </a:lnTo>
                <a:lnTo>
                  <a:pt x="4815064" y="2671762"/>
                </a:lnTo>
                <a:lnTo>
                  <a:pt x="4813476" y="2741612"/>
                </a:lnTo>
                <a:lnTo>
                  <a:pt x="4815064" y="2809875"/>
                </a:lnTo>
                <a:lnTo>
                  <a:pt x="4824589" y="2868612"/>
                </a:lnTo>
                <a:lnTo>
                  <a:pt x="4834114" y="2922587"/>
                </a:lnTo>
                <a:lnTo>
                  <a:pt x="4848401" y="2967037"/>
                </a:lnTo>
                <a:lnTo>
                  <a:pt x="4865864" y="3009900"/>
                </a:lnTo>
                <a:lnTo>
                  <a:pt x="4883326" y="3046412"/>
                </a:lnTo>
                <a:lnTo>
                  <a:pt x="4902376" y="3084512"/>
                </a:lnTo>
                <a:lnTo>
                  <a:pt x="4921426" y="3121025"/>
                </a:lnTo>
                <a:lnTo>
                  <a:pt x="4940476" y="3160712"/>
                </a:lnTo>
                <a:lnTo>
                  <a:pt x="4956351" y="3201987"/>
                </a:lnTo>
                <a:lnTo>
                  <a:pt x="4970639" y="3248025"/>
                </a:lnTo>
                <a:lnTo>
                  <a:pt x="4981751" y="3300412"/>
                </a:lnTo>
                <a:lnTo>
                  <a:pt x="4989689" y="3360737"/>
                </a:lnTo>
                <a:lnTo>
                  <a:pt x="4992864" y="3427412"/>
                </a:lnTo>
                <a:lnTo>
                  <a:pt x="4989689" y="3497262"/>
                </a:lnTo>
                <a:lnTo>
                  <a:pt x="4981751" y="3557587"/>
                </a:lnTo>
                <a:lnTo>
                  <a:pt x="4970639" y="3609975"/>
                </a:lnTo>
                <a:lnTo>
                  <a:pt x="4956351" y="3656012"/>
                </a:lnTo>
                <a:lnTo>
                  <a:pt x="4940476" y="3697287"/>
                </a:lnTo>
                <a:lnTo>
                  <a:pt x="4921426" y="3736975"/>
                </a:lnTo>
                <a:lnTo>
                  <a:pt x="4883326" y="3811587"/>
                </a:lnTo>
                <a:lnTo>
                  <a:pt x="4865864" y="3848100"/>
                </a:lnTo>
                <a:lnTo>
                  <a:pt x="4848401" y="3890962"/>
                </a:lnTo>
                <a:lnTo>
                  <a:pt x="4834114" y="3935412"/>
                </a:lnTo>
                <a:lnTo>
                  <a:pt x="4824589" y="3987800"/>
                </a:lnTo>
                <a:lnTo>
                  <a:pt x="4815064" y="4048125"/>
                </a:lnTo>
                <a:lnTo>
                  <a:pt x="4813476" y="4116387"/>
                </a:lnTo>
                <a:lnTo>
                  <a:pt x="4815064" y="4186237"/>
                </a:lnTo>
                <a:lnTo>
                  <a:pt x="4824589" y="4244975"/>
                </a:lnTo>
                <a:lnTo>
                  <a:pt x="4834114" y="4297362"/>
                </a:lnTo>
                <a:lnTo>
                  <a:pt x="4848401" y="4343400"/>
                </a:lnTo>
                <a:lnTo>
                  <a:pt x="4865864" y="4386262"/>
                </a:lnTo>
                <a:lnTo>
                  <a:pt x="4883326" y="4424362"/>
                </a:lnTo>
                <a:lnTo>
                  <a:pt x="4921426" y="4498975"/>
                </a:lnTo>
                <a:lnTo>
                  <a:pt x="4940476" y="4537075"/>
                </a:lnTo>
                <a:lnTo>
                  <a:pt x="4956351" y="4579937"/>
                </a:lnTo>
                <a:lnTo>
                  <a:pt x="4970639" y="4625975"/>
                </a:lnTo>
                <a:lnTo>
                  <a:pt x="4981751" y="4678362"/>
                </a:lnTo>
                <a:lnTo>
                  <a:pt x="4989689" y="4738687"/>
                </a:lnTo>
                <a:lnTo>
                  <a:pt x="4992864" y="4806950"/>
                </a:lnTo>
                <a:lnTo>
                  <a:pt x="4989689" y="4875212"/>
                </a:lnTo>
                <a:lnTo>
                  <a:pt x="4981751" y="4935537"/>
                </a:lnTo>
                <a:lnTo>
                  <a:pt x="4970639" y="4987925"/>
                </a:lnTo>
                <a:lnTo>
                  <a:pt x="4956351" y="5033962"/>
                </a:lnTo>
                <a:lnTo>
                  <a:pt x="4940476" y="5075237"/>
                </a:lnTo>
                <a:lnTo>
                  <a:pt x="4921426" y="5114925"/>
                </a:lnTo>
                <a:lnTo>
                  <a:pt x="4902376" y="5149850"/>
                </a:lnTo>
                <a:lnTo>
                  <a:pt x="4883326" y="5186362"/>
                </a:lnTo>
                <a:lnTo>
                  <a:pt x="4865864" y="5226050"/>
                </a:lnTo>
                <a:lnTo>
                  <a:pt x="4848401" y="5268912"/>
                </a:lnTo>
                <a:lnTo>
                  <a:pt x="4834114" y="5313362"/>
                </a:lnTo>
                <a:lnTo>
                  <a:pt x="4824589" y="5365750"/>
                </a:lnTo>
                <a:lnTo>
                  <a:pt x="4815064" y="5426075"/>
                </a:lnTo>
                <a:lnTo>
                  <a:pt x="4813476" y="5494337"/>
                </a:lnTo>
                <a:lnTo>
                  <a:pt x="4815064" y="5562600"/>
                </a:lnTo>
                <a:lnTo>
                  <a:pt x="4824589" y="5622925"/>
                </a:lnTo>
                <a:lnTo>
                  <a:pt x="4834114" y="5675312"/>
                </a:lnTo>
                <a:lnTo>
                  <a:pt x="4848401" y="5721350"/>
                </a:lnTo>
                <a:lnTo>
                  <a:pt x="4865864" y="5762625"/>
                </a:lnTo>
                <a:lnTo>
                  <a:pt x="4883326" y="5802312"/>
                </a:lnTo>
                <a:lnTo>
                  <a:pt x="4902376" y="5840412"/>
                </a:lnTo>
                <a:lnTo>
                  <a:pt x="4921426" y="5876925"/>
                </a:lnTo>
                <a:lnTo>
                  <a:pt x="4940476" y="5915025"/>
                </a:lnTo>
                <a:lnTo>
                  <a:pt x="4956351" y="5956300"/>
                </a:lnTo>
                <a:lnTo>
                  <a:pt x="4970639" y="6003925"/>
                </a:lnTo>
                <a:lnTo>
                  <a:pt x="4981751" y="6056312"/>
                </a:lnTo>
                <a:lnTo>
                  <a:pt x="4989689" y="6113462"/>
                </a:lnTo>
                <a:lnTo>
                  <a:pt x="4992864" y="6183312"/>
                </a:lnTo>
                <a:lnTo>
                  <a:pt x="4989689" y="6251575"/>
                </a:lnTo>
                <a:lnTo>
                  <a:pt x="4981751" y="6311900"/>
                </a:lnTo>
                <a:lnTo>
                  <a:pt x="4970639" y="6361112"/>
                </a:lnTo>
                <a:lnTo>
                  <a:pt x="4956351" y="6407150"/>
                </a:lnTo>
                <a:lnTo>
                  <a:pt x="4940476" y="6448425"/>
                </a:lnTo>
                <a:lnTo>
                  <a:pt x="4923014" y="6488112"/>
                </a:lnTo>
                <a:lnTo>
                  <a:pt x="4905551" y="6523037"/>
                </a:lnTo>
                <a:lnTo>
                  <a:pt x="4886501" y="6561137"/>
                </a:lnTo>
                <a:lnTo>
                  <a:pt x="4867451" y="6597650"/>
                </a:lnTo>
                <a:lnTo>
                  <a:pt x="4851576" y="6640512"/>
                </a:lnTo>
                <a:lnTo>
                  <a:pt x="4835701" y="6683375"/>
                </a:lnTo>
                <a:lnTo>
                  <a:pt x="4826176" y="6735762"/>
                </a:lnTo>
                <a:lnTo>
                  <a:pt x="4818239" y="6791325"/>
                </a:lnTo>
                <a:lnTo>
                  <a:pt x="48134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E3C70-369A-8FB5-4DE6-7E9C5CBB8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4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900" spc="800">
                <a:solidFill>
                  <a:srgbClr val="2A1A00"/>
                </a:solidFill>
              </a:rPr>
              <a:t>Udfyld det korte spørgeskema i lectio på baggrund af dine noter:</a:t>
            </a:r>
          </a:p>
        </p:txBody>
      </p:sp>
      <p:pic>
        <p:nvPicPr>
          <p:cNvPr id="4" name="Billede 3" descr="Et billede, der indeholder tekst, skærmbillede, Font/skrifttype, nummer/tal&#10;&#10;AI-genereret indhold kan være ukorrekt.">
            <a:extLst>
              <a:ext uri="{FF2B5EF4-FFF2-40B4-BE49-F238E27FC236}">
                <a16:creationId xmlns:a16="http://schemas.microsoft.com/office/drawing/2014/main" id="{09570E68-F50F-6AE5-9C63-4638247C7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158" y="155490"/>
            <a:ext cx="4306028" cy="633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02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CCBD19-8817-9F07-E59D-DC1C3D360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What</a:t>
            </a:r>
            <a:r>
              <a:rPr lang="da-DK" dirty="0"/>
              <a:t> </a:t>
            </a:r>
            <a:r>
              <a:rPr lang="da-DK" dirty="0" err="1"/>
              <a:t>next</a:t>
            </a:r>
            <a:r>
              <a:rPr lang="da-DK" dirty="0"/>
              <a:t>?</a:t>
            </a:r>
            <a:endParaRPr lang="en-GB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1A02D32-7EDC-26F1-3464-EB6B8C04E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5706" y="2312499"/>
            <a:ext cx="5813151" cy="2233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4000" dirty="0">
                <a:solidFill>
                  <a:schemeClr val="tx1"/>
                </a:solidFill>
              </a:rPr>
              <a:t>Forløb om professionsrettet engelsk</a:t>
            </a:r>
            <a:endParaRPr lang="en-GB" sz="4000" dirty="0">
              <a:solidFill>
                <a:schemeClr val="tx1"/>
              </a:solidFill>
            </a:endParaRP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4B1E32FF-B82E-C51F-EFAB-EE02B201A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8" y="1489258"/>
            <a:ext cx="3918177" cy="399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78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DB24-0914-D671-C3BC-5D132A81A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English in the real </a:t>
            </a:r>
            <a:r>
              <a:rPr lang="da-DK" err="1"/>
              <a:t>world</a:t>
            </a:r>
            <a:r>
              <a:rPr lang="da-DK"/>
              <a:t> 1</a:t>
            </a:r>
            <a:endParaRPr lang="en-GB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B642858-0CB3-9719-35A4-75FCA2A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514" y="5617030"/>
            <a:ext cx="9546771" cy="1104446"/>
          </a:xfrm>
        </p:spPr>
        <p:txBody>
          <a:bodyPr>
            <a:normAutofit/>
          </a:bodyPr>
          <a:lstStyle/>
          <a:p>
            <a:r>
              <a:rPr lang="da-DK" err="1"/>
              <a:t>What</a:t>
            </a:r>
            <a:r>
              <a:rPr lang="da-DK"/>
              <a:t> is </a:t>
            </a:r>
            <a:r>
              <a:rPr lang="da-DK" err="1"/>
              <a:t>this</a:t>
            </a:r>
            <a:r>
              <a:rPr lang="da-DK"/>
              <a:t> unit all </a:t>
            </a:r>
            <a:r>
              <a:rPr lang="da-DK" err="1"/>
              <a:t>about</a:t>
            </a:r>
            <a:r>
              <a:rPr lang="da-DK"/>
              <a:t>, and </a:t>
            </a:r>
            <a:r>
              <a:rPr lang="da-DK" err="1"/>
              <a:t>how</a:t>
            </a:r>
            <a:r>
              <a:rPr lang="da-DK"/>
              <a:t> do </a:t>
            </a:r>
            <a:r>
              <a:rPr lang="da-DK" err="1"/>
              <a:t>we</a:t>
            </a:r>
            <a:r>
              <a:rPr lang="da-DK"/>
              <a:t> </a:t>
            </a:r>
            <a:r>
              <a:rPr lang="da-DK" err="1"/>
              <a:t>learn</a:t>
            </a:r>
            <a:r>
              <a:rPr lang="da-DK"/>
              <a:t> </a:t>
            </a:r>
            <a:r>
              <a:rPr lang="da-DK" err="1"/>
              <a:t>about</a:t>
            </a:r>
            <a:r>
              <a:rPr lang="da-DK"/>
              <a:t> </a:t>
            </a:r>
            <a:r>
              <a:rPr lang="da-DK" err="1"/>
              <a:t>our</a:t>
            </a:r>
            <a:r>
              <a:rPr lang="da-DK"/>
              <a:t> profession?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711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99E31A-EB1A-CF02-A9DC-88D666BF3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507506" cy="870343"/>
          </a:xfrm>
        </p:spPr>
        <p:txBody>
          <a:bodyPr/>
          <a:lstStyle/>
          <a:p>
            <a:r>
              <a:rPr lang="da-DK" err="1"/>
              <a:t>What’s</a:t>
            </a:r>
            <a:r>
              <a:rPr lang="da-DK"/>
              <a:t> the purpose and the plan?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2423A8-C8E3-FF6D-AFC6-2434EF7798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1362456"/>
            <a:ext cx="5234940" cy="45430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a-DK" sz="2600" b="1">
                <a:solidFill>
                  <a:schemeClr val="tx1"/>
                </a:solidFill>
              </a:rPr>
              <a:t>The Purpose</a:t>
            </a:r>
            <a:r>
              <a:rPr lang="da-DK" sz="2600">
                <a:solidFill>
                  <a:schemeClr val="tx1"/>
                </a:solidFill>
              </a:rPr>
              <a:t>:</a:t>
            </a:r>
          </a:p>
          <a:p>
            <a:r>
              <a:rPr lang="da-DK" sz="2600">
                <a:solidFill>
                  <a:schemeClr val="tx1"/>
                </a:solidFill>
              </a:rPr>
              <a:t>To </a:t>
            </a:r>
            <a:r>
              <a:rPr lang="da-DK" sz="2600" err="1">
                <a:solidFill>
                  <a:schemeClr val="tx1"/>
                </a:solidFill>
              </a:rPr>
              <a:t>learn</a:t>
            </a:r>
            <a:r>
              <a:rPr lang="da-DK" sz="2600">
                <a:solidFill>
                  <a:schemeClr val="tx1"/>
                </a:solidFill>
              </a:rPr>
              <a:t> more </a:t>
            </a:r>
            <a:r>
              <a:rPr lang="da-DK" sz="2600" err="1">
                <a:solidFill>
                  <a:schemeClr val="tx1"/>
                </a:solidFill>
              </a:rPr>
              <a:t>about</a:t>
            </a:r>
            <a:r>
              <a:rPr lang="da-DK" sz="2600">
                <a:solidFill>
                  <a:schemeClr val="tx1"/>
                </a:solidFill>
              </a:rPr>
              <a:t> a </a:t>
            </a:r>
            <a:r>
              <a:rPr lang="da-DK" sz="2600" b="1">
                <a:solidFill>
                  <a:schemeClr val="tx1"/>
                </a:solidFill>
              </a:rPr>
              <a:t>profession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that</a:t>
            </a:r>
            <a:r>
              <a:rPr lang="da-DK" sz="2600">
                <a:solidFill>
                  <a:schemeClr val="tx1"/>
                </a:solidFill>
              </a:rPr>
              <a:t> MIGHT </a:t>
            </a:r>
            <a:r>
              <a:rPr lang="da-DK" sz="2600" err="1">
                <a:solidFill>
                  <a:schemeClr val="tx1"/>
                </a:solidFill>
              </a:rPr>
              <a:t>interest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you</a:t>
            </a:r>
            <a:r>
              <a:rPr lang="da-DK" sz="2600">
                <a:solidFill>
                  <a:schemeClr val="tx1"/>
                </a:solidFill>
              </a:rPr>
              <a:t>.</a:t>
            </a:r>
          </a:p>
          <a:p>
            <a:r>
              <a:rPr lang="da-DK" sz="2600">
                <a:solidFill>
                  <a:schemeClr val="tx1"/>
                </a:solidFill>
              </a:rPr>
              <a:t>To </a:t>
            </a:r>
            <a:r>
              <a:rPr lang="da-DK" sz="2600" err="1">
                <a:solidFill>
                  <a:schemeClr val="tx1"/>
                </a:solidFill>
              </a:rPr>
              <a:t>learn</a:t>
            </a:r>
            <a:r>
              <a:rPr lang="da-DK" sz="2600">
                <a:solidFill>
                  <a:schemeClr val="tx1"/>
                </a:solidFill>
              </a:rPr>
              <a:t> more </a:t>
            </a:r>
            <a:r>
              <a:rPr lang="da-DK" sz="2600" err="1">
                <a:solidFill>
                  <a:schemeClr val="tx1"/>
                </a:solidFill>
              </a:rPr>
              <a:t>about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how</a:t>
            </a:r>
            <a:r>
              <a:rPr lang="da-DK" sz="2600">
                <a:solidFill>
                  <a:schemeClr val="tx1"/>
                </a:solidFill>
              </a:rPr>
              <a:t> English is </a:t>
            </a:r>
            <a:r>
              <a:rPr lang="da-DK" sz="2600" err="1">
                <a:solidFill>
                  <a:schemeClr val="tx1"/>
                </a:solidFill>
              </a:rPr>
              <a:t>used</a:t>
            </a:r>
            <a:r>
              <a:rPr lang="da-DK" sz="2600">
                <a:solidFill>
                  <a:schemeClr val="tx1"/>
                </a:solidFill>
              </a:rPr>
              <a:t> in a </a:t>
            </a:r>
            <a:r>
              <a:rPr lang="da-DK" sz="2600" b="1">
                <a:solidFill>
                  <a:schemeClr val="tx1"/>
                </a:solidFill>
              </a:rPr>
              <a:t>professional </a:t>
            </a:r>
            <a:r>
              <a:rPr lang="da-DK" sz="2600" b="1" err="1">
                <a:solidFill>
                  <a:schemeClr val="tx1"/>
                </a:solidFill>
              </a:rPr>
              <a:t>context</a:t>
            </a:r>
            <a:r>
              <a:rPr lang="da-DK" sz="2600">
                <a:solidFill>
                  <a:schemeClr val="tx1"/>
                </a:solidFill>
              </a:rPr>
              <a:t>.</a:t>
            </a:r>
          </a:p>
          <a:p>
            <a:r>
              <a:rPr lang="da-DK" sz="2600">
                <a:solidFill>
                  <a:schemeClr val="tx1"/>
                </a:solidFill>
              </a:rPr>
              <a:t>To </a:t>
            </a:r>
            <a:r>
              <a:rPr lang="da-DK" sz="2600" b="1" err="1">
                <a:solidFill>
                  <a:schemeClr val="tx1"/>
                </a:solidFill>
              </a:rPr>
              <a:t>practise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using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our</a:t>
            </a:r>
            <a:r>
              <a:rPr lang="da-DK" sz="2600">
                <a:solidFill>
                  <a:schemeClr val="tx1"/>
                </a:solidFill>
              </a:rPr>
              <a:t> English as </a:t>
            </a:r>
            <a:r>
              <a:rPr lang="da-DK" sz="2600" err="1">
                <a:solidFill>
                  <a:schemeClr val="tx1"/>
                </a:solidFill>
              </a:rPr>
              <a:t>we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might</a:t>
            </a:r>
            <a:r>
              <a:rPr lang="da-DK" sz="2600">
                <a:solidFill>
                  <a:schemeClr val="tx1"/>
                </a:solidFill>
              </a:rPr>
              <a:t> </a:t>
            </a:r>
            <a:r>
              <a:rPr lang="da-DK" sz="2600" err="1">
                <a:solidFill>
                  <a:schemeClr val="tx1"/>
                </a:solidFill>
              </a:rPr>
              <a:t>need</a:t>
            </a:r>
            <a:r>
              <a:rPr lang="da-DK" sz="2600">
                <a:solidFill>
                  <a:schemeClr val="tx1"/>
                </a:solidFill>
              </a:rPr>
              <a:t> it in the </a:t>
            </a:r>
            <a:r>
              <a:rPr lang="da-DK" sz="2600" b="1">
                <a:solidFill>
                  <a:schemeClr val="tx1"/>
                </a:solidFill>
              </a:rPr>
              <a:t>real </a:t>
            </a:r>
            <a:r>
              <a:rPr lang="da-DK" sz="2600" b="1" err="1">
                <a:solidFill>
                  <a:schemeClr val="tx1"/>
                </a:solidFill>
              </a:rPr>
              <a:t>world</a:t>
            </a:r>
            <a:r>
              <a:rPr lang="da-DK" sz="2600">
                <a:solidFill>
                  <a:schemeClr val="tx1"/>
                </a:solidFill>
              </a:rPr>
              <a:t>.</a:t>
            </a:r>
          </a:p>
          <a:p>
            <a:r>
              <a:rPr lang="da-DK" sz="2600">
                <a:solidFill>
                  <a:schemeClr val="tx1"/>
                </a:solidFill>
              </a:rPr>
              <a:t>To have a go at </a:t>
            </a:r>
            <a:r>
              <a:rPr lang="da-DK" sz="2600" err="1">
                <a:solidFill>
                  <a:schemeClr val="tx1"/>
                </a:solidFill>
              </a:rPr>
              <a:t>writing</a:t>
            </a:r>
            <a:r>
              <a:rPr lang="da-DK" sz="2600">
                <a:solidFill>
                  <a:schemeClr val="tx1"/>
                </a:solidFill>
              </a:rPr>
              <a:t> a </a:t>
            </a:r>
            <a:r>
              <a:rPr lang="da-DK" sz="2600" b="1">
                <a:solidFill>
                  <a:schemeClr val="tx1"/>
                </a:solidFill>
              </a:rPr>
              <a:t>job </a:t>
            </a:r>
            <a:r>
              <a:rPr lang="da-DK" sz="2600" b="1" err="1">
                <a:solidFill>
                  <a:schemeClr val="tx1"/>
                </a:solidFill>
              </a:rPr>
              <a:t>application</a:t>
            </a:r>
            <a:r>
              <a:rPr lang="da-DK" sz="2600">
                <a:solidFill>
                  <a:schemeClr val="tx1"/>
                </a:solidFill>
              </a:rPr>
              <a:t> in English.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BC269E9-CAD3-6E2E-563C-A7582C707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84372" y="1472184"/>
            <a:ext cx="4800600" cy="52395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a-DK" sz="2800" b="1">
                <a:solidFill>
                  <a:schemeClr val="tx1"/>
                </a:solidFill>
              </a:rPr>
              <a:t>The Plan:</a:t>
            </a:r>
          </a:p>
          <a:p>
            <a:pPr marL="0" indent="0">
              <a:buNone/>
            </a:pPr>
            <a:r>
              <a:rPr lang="da-DK" sz="2800" err="1">
                <a:solidFill>
                  <a:schemeClr val="tx1"/>
                </a:solidFill>
              </a:rPr>
              <a:t>Today</a:t>
            </a:r>
            <a:r>
              <a:rPr lang="da-DK" sz="2800">
                <a:solidFill>
                  <a:schemeClr val="tx1"/>
                </a:solidFill>
              </a:rPr>
              <a:t>: </a:t>
            </a:r>
            <a:r>
              <a:rPr lang="da-DK" sz="2800" b="1" err="1">
                <a:solidFill>
                  <a:schemeClr val="tx1"/>
                </a:solidFill>
              </a:rPr>
              <a:t>Introduction</a:t>
            </a:r>
            <a:r>
              <a:rPr lang="da-DK" sz="2800">
                <a:solidFill>
                  <a:schemeClr val="tx1"/>
                </a:solidFill>
              </a:rPr>
              <a:t> and </a:t>
            </a:r>
            <a:r>
              <a:rPr lang="da-DK" sz="2800" b="1">
                <a:solidFill>
                  <a:schemeClr val="tx1"/>
                </a:solidFill>
              </a:rPr>
              <a:t>research</a:t>
            </a:r>
          </a:p>
          <a:p>
            <a:pPr marL="0" indent="0">
              <a:buNone/>
            </a:pPr>
            <a:r>
              <a:rPr lang="da-DK" sz="2800">
                <a:solidFill>
                  <a:schemeClr val="tx1"/>
                </a:solidFill>
              </a:rPr>
              <a:t>Friday 1. </a:t>
            </a:r>
            <a:r>
              <a:rPr lang="da-DK" sz="2800" err="1">
                <a:solidFill>
                  <a:schemeClr val="tx1"/>
                </a:solidFill>
              </a:rPr>
              <a:t>module</a:t>
            </a:r>
            <a:r>
              <a:rPr lang="da-DK" sz="2800">
                <a:solidFill>
                  <a:schemeClr val="tx1"/>
                </a:solidFill>
              </a:rPr>
              <a:t>: </a:t>
            </a:r>
            <a:r>
              <a:rPr lang="da-DK" sz="2800" b="1">
                <a:solidFill>
                  <a:schemeClr val="tx1"/>
                </a:solidFill>
              </a:rPr>
              <a:t>Research</a:t>
            </a:r>
            <a:r>
              <a:rPr lang="da-DK" sz="2800">
                <a:solidFill>
                  <a:schemeClr val="tx1"/>
                </a:solidFill>
              </a:rPr>
              <a:t> and </a:t>
            </a:r>
            <a:r>
              <a:rPr lang="da-DK" sz="2800" b="1">
                <a:solidFill>
                  <a:schemeClr val="tx1"/>
                </a:solidFill>
              </a:rPr>
              <a:t>case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work</a:t>
            </a:r>
            <a:endParaRPr lang="da-DK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da-DK" sz="2800">
                <a:solidFill>
                  <a:schemeClr val="tx1"/>
                </a:solidFill>
              </a:rPr>
              <a:t>Friday 4. </a:t>
            </a:r>
            <a:r>
              <a:rPr lang="da-DK" sz="2800" err="1">
                <a:solidFill>
                  <a:schemeClr val="tx1"/>
                </a:solidFill>
              </a:rPr>
              <a:t>module</a:t>
            </a:r>
            <a:r>
              <a:rPr lang="da-DK" sz="2800">
                <a:solidFill>
                  <a:schemeClr val="tx1"/>
                </a:solidFill>
              </a:rPr>
              <a:t>: </a:t>
            </a:r>
            <a:r>
              <a:rPr lang="da-DK" sz="2800" b="1">
                <a:solidFill>
                  <a:schemeClr val="tx1"/>
                </a:solidFill>
              </a:rPr>
              <a:t>Case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work</a:t>
            </a:r>
            <a:endParaRPr lang="da-DK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da-DK" sz="2800" err="1">
                <a:solidFill>
                  <a:schemeClr val="tx1"/>
                </a:solidFill>
              </a:rPr>
              <a:t>Next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Monday</a:t>
            </a:r>
            <a:r>
              <a:rPr lang="da-DK" sz="2800">
                <a:solidFill>
                  <a:schemeClr val="tx1"/>
                </a:solidFill>
              </a:rPr>
              <a:t>: </a:t>
            </a:r>
            <a:r>
              <a:rPr lang="da-DK" sz="2800" b="1">
                <a:solidFill>
                  <a:schemeClr val="tx1"/>
                </a:solidFill>
              </a:rPr>
              <a:t>Simulation</a:t>
            </a:r>
            <a:r>
              <a:rPr lang="da-DK" sz="2800">
                <a:solidFill>
                  <a:schemeClr val="tx1"/>
                </a:solidFill>
              </a:rPr>
              <a:t> (with a </a:t>
            </a:r>
            <a:r>
              <a:rPr lang="da-DK" sz="2800" err="1">
                <a:solidFill>
                  <a:schemeClr val="tx1"/>
                </a:solidFill>
              </a:rPr>
              <a:t>limited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audience</a:t>
            </a:r>
            <a:r>
              <a:rPr lang="da-DK" sz="2800">
                <a:solidFill>
                  <a:schemeClr val="tx1"/>
                </a:solidFill>
              </a:rPr>
              <a:t>) and </a:t>
            </a:r>
            <a:r>
              <a:rPr lang="da-DK" sz="2800" err="1">
                <a:solidFill>
                  <a:schemeClr val="tx1"/>
                </a:solidFill>
              </a:rPr>
              <a:t>starting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>
                <a:solidFill>
                  <a:schemeClr val="tx1"/>
                </a:solidFill>
              </a:rPr>
              <a:t>job </a:t>
            </a:r>
            <a:r>
              <a:rPr lang="da-DK" sz="2800" b="1" err="1">
                <a:solidFill>
                  <a:schemeClr val="tx1"/>
                </a:solidFill>
              </a:rPr>
              <a:t>application</a:t>
            </a:r>
            <a:endParaRPr lang="da-DK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da-DK" sz="2800" err="1">
                <a:solidFill>
                  <a:schemeClr val="tx1"/>
                </a:solidFill>
              </a:rPr>
              <a:t>Next</a:t>
            </a:r>
            <a:r>
              <a:rPr lang="da-DK" sz="2800">
                <a:solidFill>
                  <a:schemeClr val="tx1"/>
                </a:solidFill>
              </a:rPr>
              <a:t> Tuesday: </a:t>
            </a:r>
            <a:r>
              <a:rPr lang="da-DK" sz="2800" err="1">
                <a:solidFill>
                  <a:schemeClr val="tx1"/>
                </a:solidFill>
              </a:rPr>
              <a:t>Finishing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>
                <a:solidFill>
                  <a:schemeClr val="tx1"/>
                </a:solidFill>
              </a:rPr>
              <a:t>job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b="1" err="1">
                <a:solidFill>
                  <a:schemeClr val="tx1"/>
                </a:solidFill>
              </a:rPr>
              <a:t>application</a:t>
            </a:r>
            <a:r>
              <a:rPr lang="da-DK" sz="2800">
                <a:solidFill>
                  <a:schemeClr val="tx1"/>
                </a:solidFill>
              </a:rPr>
              <a:t> (and </a:t>
            </a:r>
            <a:r>
              <a:rPr lang="da-DK" sz="2800" err="1">
                <a:solidFill>
                  <a:schemeClr val="tx1"/>
                </a:solidFill>
              </a:rPr>
              <a:t>deciding</a:t>
            </a:r>
            <a:r>
              <a:rPr lang="da-DK" sz="2800">
                <a:solidFill>
                  <a:schemeClr val="tx1"/>
                </a:solidFill>
              </a:rPr>
              <a:t> on </a:t>
            </a:r>
            <a:r>
              <a:rPr lang="da-DK" sz="2800" err="1">
                <a:solidFill>
                  <a:schemeClr val="tx1"/>
                </a:solidFill>
              </a:rPr>
              <a:t>our</a:t>
            </a:r>
            <a:r>
              <a:rPr lang="da-DK" sz="2800">
                <a:solidFill>
                  <a:schemeClr val="tx1"/>
                </a:solidFill>
              </a:rPr>
              <a:t> </a:t>
            </a:r>
            <a:r>
              <a:rPr lang="da-DK" sz="2800" err="1">
                <a:solidFill>
                  <a:schemeClr val="tx1"/>
                </a:solidFill>
              </a:rPr>
              <a:t>next</a:t>
            </a:r>
            <a:r>
              <a:rPr lang="da-DK" sz="2800">
                <a:solidFill>
                  <a:schemeClr val="tx1"/>
                </a:solidFill>
              </a:rPr>
              <a:t> unit)</a:t>
            </a:r>
            <a:endParaRPr lang="da-DK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44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7E8753-7EEF-763E-0417-EDC8361C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Groups &amp; professions:</a:t>
            </a:r>
          </a:p>
        </p:txBody>
      </p:sp>
    </p:spTree>
    <p:extLst>
      <p:ext uri="{BB962C8B-B14F-4D97-AF65-F5344CB8AC3E}">
        <p14:creationId xmlns:p14="http://schemas.microsoft.com/office/powerpoint/2010/main" val="2353927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F5463-53A7-61DB-9045-1D0AF2D9E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49" y="954923"/>
            <a:ext cx="5875694" cy="45046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spc="800"/>
              <a:t>Create a shared folder for your work </a:t>
            </a:r>
            <a:r>
              <a:rPr lang="en-US" sz="6000" spc="800">
                <a:sym typeface="Wingdings" panose="05000000000000000000" pitchFamily="2" charset="2"/>
              </a:rPr>
              <a:t></a:t>
            </a:r>
            <a:endParaRPr lang="en-US" sz="6000" spc="800"/>
          </a:p>
        </p:txBody>
      </p:sp>
      <p:pic>
        <p:nvPicPr>
          <p:cNvPr id="4" name="Picture 3" descr="Stak af filer">
            <a:extLst>
              <a:ext uri="{FF2B5EF4-FFF2-40B4-BE49-F238E27FC236}">
                <a16:creationId xmlns:a16="http://schemas.microsoft.com/office/drawing/2014/main" id="{6114AAA8-0013-C67C-DCDA-ED50FC1D24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827" r="22757" b="-1"/>
          <a:stretch>
            <a:fillRect/>
          </a:stretch>
        </p:blipFill>
        <p:spPr>
          <a:xfrm>
            <a:off x="6909481" y="10"/>
            <a:ext cx="5282519" cy="6857990"/>
          </a:xfrm>
          <a:custGeom>
            <a:avLst/>
            <a:gdLst/>
            <a:ahLst/>
            <a:cxnLst/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831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3FABEC-85E5-ED25-BDCE-596A787EF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4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900" spc="800">
                <a:solidFill>
                  <a:srgbClr val="2A1A00"/>
                </a:solidFill>
              </a:rPr>
              <a:t>Research task, including remediation:</a:t>
            </a:r>
          </a:p>
        </p:txBody>
      </p:sp>
      <p:pic>
        <p:nvPicPr>
          <p:cNvPr id="4" name="Billede 3" descr="Et billede, der indeholder tekst, skærmbillede, Font/skrifttype, nummer/tal&#10;&#10;AI-genereret indhold kan være ukorrekt.">
            <a:extLst>
              <a:ext uri="{FF2B5EF4-FFF2-40B4-BE49-F238E27FC236}">
                <a16:creationId xmlns:a16="http://schemas.microsoft.com/office/drawing/2014/main" id="{0857633B-00AA-50CF-4145-FA2C938DE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834" y="266400"/>
            <a:ext cx="6916982" cy="64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3445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D2DE89-760B-4A20-AEA5-89CCE1053E5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7D5905-995A-4ADA-BF38-E5FA2C6CEC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12643F-FA93-4F76-9DD9-859748BE0F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77a391-2d78-4640-8373-d97b97ca1e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51</TotalTime>
  <Words>767</Words>
  <Application>Microsoft Macintosh PowerPoint</Application>
  <PresentationFormat>Widescreen</PresentationFormat>
  <Paragraphs>74</Paragraphs>
  <Slides>25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25</vt:i4>
      </vt:variant>
    </vt:vector>
  </HeadingPairs>
  <TitlesOfParts>
    <vt:vector size="30" baseType="lpstr">
      <vt:lpstr>Arial</vt:lpstr>
      <vt:lpstr>Gill Sans MT</vt:lpstr>
      <vt:lpstr>Impact</vt:lpstr>
      <vt:lpstr>Wingdings</vt:lpstr>
      <vt:lpstr>Badge</vt:lpstr>
      <vt:lpstr>Hvad vil i (måske) i fremtiden?</vt:lpstr>
      <vt:lpstr>Klik på linket i lectio for at prøve jobkompasset:</vt:lpstr>
      <vt:lpstr>Udfyld det korte spørgeskema i lectio på baggrund af dine noter:</vt:lpstr>
      <vt:lpstr>What next?</vt:lpstr>
      <vt:lpstr>English in the real world 1</vt:lpstr>
      <vt:lpstr>What’s the purpose and the plan?</vt:lpstr>
      <vt:lpstr>Groups &amp; professions:</vt:lpstr>
      <vt:lpstr>Create a shared folder for your work </vt:lpstr>
      <vt:lpstr>Research task, including remediation:</vt:lpstr>
      <vt:lpstr>Get into your groups and get going on the research, asking me for help whenever you need it   Get as far as you can today to make Friday slightly less brutal (perhaps even with the possibility of a slightly earlier finish )</vt:lpstr>
      <vt:lpstr>English in the real world 2</vt:lpstr>
      <vt:lpstr>What the case might look like:</vt:lpstr>
      <vt:lpstr>Before you get your case:</vt:lpstr>
      <vt:lpstr>Checking through your work (which will not be signed off unless it fulfills all the criteria):</vt:lpstr>
      <vt:lpstr>Order and paired groups on monday:</vt:lpstr>
      <vt:lpstr>Time to get to work!</vt:lpstr>
      <vt:lpstr>Monday’s lesson:</vt:lpstr>
      <vt:lpstr>English in the real world 3</vt:lpstr>
      <vt:lpstr>If you are not doing or seeing a simulation – the job application (also a classic exam assignment):</vt:lpstr>
      <vt:lpstr>A couple of key points:</vt:lpstr>
      <vt:lpstr>Time to get to work!</vt:lpstr>
      <vt:lpstr>On Wednesday:</vt:lpstr>
      <vt:lpstr>English in the real world 4</vt:lpstr>
      <vt:lpstr>A reminder of the job application, which should be written as a letter:</vt:lpstr>
      <vt:lpstr>Feedback from your last assignment: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Nana Lund Henriksen</dc:creator>
  <cp:lastModifiedBy>Thomas Engelhardt Kruse</cp:lastModifiedBy>
  <cp:revision>4</cp:revision>
  <dcterms:created xsi:type="dcterms:W3CDTF">2026-01-27T13:40:39Z</dcterms:created>
  <dcterms:modified xsi:type="dcterms:W3CDTF">2026-07-02T08:51:13Z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</Properties>
</file>