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ppt/presProps.xml" ContentType="application/vnd.openxmlformats-officedocument.presentationml.presProps+xml"/>
  <Override PartName="/ppt/presentation.xml" ContentType="application/vnd.openxmlformats-officedocument.presentationml.presentation.main+xml"/>
  <Override PartName="/ppt/revisionInfo.xml" ContentType="application/vnd.ms-powerpoint.revisioninfo+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E8C58D-5ED4-4968-829D-7C827DE6863B}" v="484" dt="2026-06-30T10:14:48.0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9" d="100"/>
          <a:sy n="59" d="100"/>
        </p:scale>
        <p:origin x="84"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Bügel Jørgensen" userId="1f25ad54-c8e8-4a88-ab39-31815bfd6526" providerId="ADAL" clId="{0FF969EF-8811-4682-8863-6F7D22AE0E5E}"/>
    <pc:docChg chg="undo custSel addSld delSld modSld">
      <pc:chgData name="Lisa Bügel Jørgensen" userId="1f25ad54-c8e8-4a88-ab39-31815bfd6526" providerId="ADAL" clId="{0FF969EF-8811-4682-8863-6F7D22AE0E5E}" dt="2026-06-30T10:17:29.880" v="3226" actId="20577"/>
      <pc:docMkLst>
        <pc:docMk/>
      </pc:docMkLst>
      <pc:sldChg chg="addSp modSp mod">
        <pc:chgData name="Lisa Bügel Jørgensen" userId="1f25ad54-c8e8-4a88-ab39-31815bfd6526" providerId="ADAL" clId="{0FF969EF-8811-4682-8863-6F7D22AE0E5E}" dt="2026-06-30T09:06:08.266" v="3104" actId="1076"/>
        <pc:sldMkLst>
          <pc:docMk/>
          <pc:sldMk cId="2555828253" sldId="256"/>
        </pc:sldMkLst>
        <pc:picChg chg="add mod">
          <ac:chgData name="Lisa Bügel Jørgensen" userId="1f25ad54-c8e8-4a88-ab39-31815bfd6526" providerId="ADAL" clId="{0FF969EF-8811-4682-8863-6F7D22AE0E5E}" dt="2026-06-30T09:06:08.266" v="3104" actId="1076"/>
          <ac:picMkLst>
            <pc:docMk/>
            <pc:sldMk cId="2555828253" sldId="256"/>
            <ac:picMk id="5" creationId="{D3947498-F2C7-B056-AB0C-8F4A766677C2}"/>
          </ac:picMkLst>
        </pc:picChg>
        <pc:picChg chg="add mod">
          <ac:chgData name="Lisa Bügel Jørgensen" userId="1f25ad54-c8e8-4a88-ab39-31815bfd6526" providerId="ADAL" clId="{0FF969EF-8811-4682-8863-6F7D22AE0E5E}" dt="2026-06-30T09:05:58.508" v="3103" actId="1076"/>
          <ac:picMkLst>
            <pc:docMk/>
            <pc:sldMk cId="2555828253" sldId="256"/>
            <ac:picMk id="7" creationId="{C518A8D4-341D-F6C6-535E-622B148C720A}"/>
          </ac:picMkLst>
        </pc:picChg>
      </pc:sldChg>
      <pc:sldChg chg="addSp modSp mod">
        <pc:chgData name="Lisa Bügel Jørgensen" userId="1f25ad54-c8e8-4a88-ab39-31815bfd6526" providerId="ADAL" clId="{0FF969EF-8811-4682-8863-6F7D22AE0E5E}" dt="2026-06-30T10:05:01.559" v="3134" actId="20577"/>
        <pc:sldMkLst>
          <pc:docMk/>
          <pc:sldMk cId="3256195869" sldId="258"/>
        </pc:sldMkLst>
        <pc:spChg chg="mod">
          <ac:chgData name="Lisa Bügel Jørgensen" userId="1f25ad54-c8e8-4a88-ab39-31815bfd6526" providerId="ADAL" clId="{0FF969EF-8811-4682-8863-6F7D22AE0E5E}" dt="2026-06-30T08:25:55.762" v="3088" actId="1076"/>
          <ac:spMkLst>
            <pc:docMk/>
            <pc:sldMk cId="3256195869" sldId="258"/>
            <ac:spMk id="2" creationId="{772542B2-7617-0315-D7FB-B37C4735FAF7}"/>
          </ac:spMkLst>
        </pc:spChg>
        <pc:spChg chg="mod">
          <ac:chgData name="Lisa Bügel Jørgensen" userId="1f25ad54-c8e8-4a88-ab39-31815bfd6526" providerId="ADAL" clId="{0FF969EF-8811-4682-8863-6F7D22AE0E5E}" dt="2026-06-30T10:04:01.478" v="3126" actId="20577"/>
          <ac:spMkLst>
            <pc:docMk/>
            <pc:sldMk cId="3256195869" sldId="258"/>
            <ac:spMk id="3" creationId="{A22273C5-BDF0-8BE1-2B4D-F5E96D44E717}"/>
          </ac:spMkLst>
        </pc:spChg>
        <pc:spChg chg="mod">
          <ac:chgData name="Lisa Bügel Jørgensen" userId="1f25ad54-c8e8-4a88-ab39-31815bfd6526" providerId="ADAL" clId="{0FF969EF-8811-4682-8863-6F7D22AE0E5E}" dt="2026-06-30T10:05:01.559" v="3134" actId="20577"/>
          <ac:spMkLst>
            <pc:docMk/>
            <pc:sldMk cId="3256195869" sldId="258"/>
            <ac:spMk id="4" creationId="{9A18635A-060D-3618-DE18-399BD095D490}"/>
          </ac:spMkLst>
        </pc:spChg>
        <pc:spChg chg="add mod">
          <ac:chgData name="Lisa Bügel Jørgensen" userId="1f25ad54-c8e8-4a88-ab39-31815bfd6526" providerId="ADAL" clId="{0FF969EF-8811-4682-8863-6F7D22AE0E5E}" dt="2026-06-30T08:25:51.011" v="3087" actId="1076"/>
          <ac:spMkLst>
            <pc:docMk/>
            <pc:sldMk cId="3256195869" sldId="258"/>
            <ac:spMk id="6" creationId="{6392EF93-A65B-6510-9641-2413137CBAED}"/>
          </ac:spMkLst>
        </pc:spChg>
      </pc:sldChg>
      <pc:sldChg chg="addSp delSp modSp new mod modClrScheme chgLayout">
        <pc:chgData name="Lisa Bügel Jørgensen" userId="1f25ad54-c8e8-4a88-ab39-31815bfd6526" providerId="ADAL" clId="{0FF969EF-8811-4682-8863-6F7D22AE0E5E}" dt="2026-06-30T09:07:33.462" v="3118" actId="20577"/>
        <pc:sldMkLst>
          <pc:docMk/>
          <pc:sldMk cId="1204362219" sldId="259"/>
        </pc:sldMkLst>
        <pc:spChg chg="del mod ord">
          <ac:chgData name="Lisa Bügel Jørgensen" userId="1f25ad54-c8e8-4a88-ab39-31815bfd6526" providerId="ADAL" clId="{0FF969EF-8811-4682-8863-6F7D22AE0E5E}" dt="2026-06-29T11:48:43.703" v="670" actId="700"/>
          <ac:spMkLst>
            <pc:docMk/>
            <pc:sldMk cId="1204362219" sldId="259"/>
            <ac:spMk id="2" creationId="{5DD7D035-12D2-69BA-24A9-88A7DDC1F990}"/>
          </ac:spMkLst>
        </pc:spChg>
        <pc:spChg chg="del mod ord">
          <ac:chgData name="Lisa Bügel Jørgensen" userId="1f25ad54-c8e8-4a88-ab39-31815bfd6526" providerId="ADAL" clId="{0FF969EF-8811-4682-8863-6F7D22AE0E5E}" dt="2026-06-29T11:48:43.703" v="670" actId="700"/>
          <ac:spMkLst>
            <pc:docMk/>
            <pc:sldMk cId="1204362219" sldId="259"/>
            <ac:spMk id="3" creationId="{02F4173C-3964-66EE-B9EB-FD4B9187C21F}"/>
          </ac:spMkLst>
        </pc:spChg>
        <pc:spChg chg="del">
          <ac:chgData name="Lisa Bügel Jørgensen" userId="1f25ad54-c8e8-4a88-ab39-31815bfd6526" providerId="ADAL" clId="{0FF969EF-8811-4682-8863-6F7D22AE0E5E}" dt="2026-06-29T11:48:43.703" v="670" actId="700"/>
          <ac:spMkLst>
            <pc:docMk/>
            <pc:sldMk cId="1204362219" sldId="259"/>
            <ac:spMk id="4" creationId="{C8D56F86-7D87-3A0F-ADE3-16694CC12BE2}"/>
          </ac:spMkLst>
        </pc:spChg>
        <pc:spChg chg="add mod ord">
          <ac:chgData name="Lisa Bügel Jørgensen" userId="1f25ad54-c8e8-4a88-ab39-31815bfd6526" providerId="ADAL" clId="{0FF969EF-8811-4682-8863-6F7D22AE0E5E}" dt="2026-06-29T11:49:04.498" v="672" actId="27636"/>
          <ac:spMkLst>
            <pc:docMk/>
            <pc:sldMk cId="1204362219" sldId="259"/>
            <ac:spMk id="5" creationId="{026B1734-E887-31E9-EC47-029863FDAAB1}"/>
          </ac:spMkLst>
        </pc:spChg>
        <pc:spChg chg="add mod ord">
          <ac:chgData name="Lisa Bügel Jørgensen" userId="1f25ad54-c8e8-4a88-ab39-31815bfd6526" providerId="ADAL" clId="{0FF969EF-8811-4682-8863-6F7D22AE0E5E}" dt="2026-06-30T09:07:33.462" v="3118" actId="20577"/>
          <ac:spMkLst>
            <pc:docMk/>
            <pc:sldMk cId="1204362219" sldId="259"/>
            <ac:spMk id="6" creationId="{3DF1E8C1-8637-58E4-29A3-A02448261AF2}"/>
          </ac:spMkLst>
        </pc:spChg>
      </pc:sldChg>
      <pc:sldChg chg="modSp new mod">
        <pc:chgData name="Lisa Bügel Jørgensen" userId="1f25ad54-c8e8-4a88-ab39-31815bfd6526" providerId="ADAL" clId="{0FF969EF-8811-4682-8863-6F7D22AE0E5E}" dt="2026-06-30T10:14:48.057" v="3202" actId="20577"/>
        <pc:sldMkLst>
          <pc:docMk/>
          <pc:sldMk cId="2901708550" sldId="260"/>
        </pc:sldMkLst>
        <pc:spChg chg="mod">
          <ac:chgData name="Lisa Bügel Jørgensen" userId="1f25ad54-c8e8-4a88-ab39-31815bfd6526" providerId="ADAL" clId="{0FF969EF-8811-4682-8863-6F7D22AE0E5E}" dt="2026-06-29T12:06:20.493" v="1331" actId="1076"/>
          <ac:spMkLst>
            <pc:docMk/>
            <pc:sldMk cId="2901708550" sldId="260"/>
            <ac:spMk id="2" creationId="{767BBE67-1CD3-71D1-B7CB-B4238D4FB570}"/>
          </ac:spMkLst>
        </pc:spChg>
        <pc:spChg chg="mod">
          <ac:chgData name="Lisa Bügel Jørgensen" userId="1f25ad54-c8e8-4a88-ab39-31815bfd6526" providerId="ADAL" clId="{0FF969EF-8811-4682-8863-6F7D22AE0E5E}" dt="2026-06-30T10:14:48.057" v="3202" actId="20577"/>
          <ac:spMkLst>
            <pc:docMk/>
            <pc:sldMk cId="2901708550" sldId="260"/>
            <ac:spMk id="3" creationId="{18E65A4E-5270-6E50-3983-8CE236D2F218}"/>
          </ac:spMkLst>
        </pc:spChg>
      </pc:sldChg>
      <pc:sldChg chg="addSp delSp modSp new mod modClrScheme chgLayout">
        <pc:chgData name="Lisa Bügel Jørgensen" userId="1f25ad54-c8e8-4a88-ab39-31815bfd6526" providerId="ADAL" clId="{0FF969EF-8811-4682-8863-6F7D22AE0E5E}" dt="2026-06-30T10:15:27.170" v="3203" actId="20577"/>
        <pc:sldMkLst>
          <pc:docMk/>
          <pc:sldMk cId="686478370" sldId="261"/>
        </pc:sldMkLst>
        <pc:spChg chg="mod ord">
          <ac:chgData name="Lisa Bügel Jørgensen" userId="1f25ad54-c8e8-4a88-ab39-31815bfd6526" providerId="ADAL" clId="{0FF969EF-8811-4682-8863-6F7D22AE0E5E}" dt="2026-06-30T08:03:31.443" v="2227" actId="207"/>
          <ac:spMkLst>
            <pc:docMk/>
            <pc:sldMk cId="686478370" sldId="261"/>
            <ac:spMk id="2" creationId="{E4212629-B3CE-5BAC-5E25-D7E50A86C053}"/>
          </ac:spMkLst>
        </pc:spChg>
        <pc:spChg chg="del">
          <ac:chgData name="Lisa Bügel Jørgensen" userId="1f25ad54-c8e8-4a88-ab39-31815bfd6526" providerId="ADAL" clId="{0FF969EF-8811-4682-8863-6F7D22AE0E5E}" dt="2026-06-30T07:44:08.241" v="1695" actId="22"/>
          <ac:spMkLst>
            <pc:docMk/>
            <pc:sldMk cId="686478370" sldId="261"/>
            <ac:spMk id="3" creationId="{A7926078-CB8B-6709-5C6B-0E7E0F2D25C9}"/>
          </ac:spMkLst>
        </pc:spChg>
        <pc:spChg chg="add del mod">
          <ac:chgData name="Lisa Bügel Jørgensen" userId="1f25ad54-c8e8-4a88-ab39-31815bfd6526" providerId="ADAL" clId="{0FF969EF-8811-4682-8863-6F7D22AE0E5E}" dt="2026-06-30T07:47:43.028" v="1699" actId="22"/>
          <ac:spMkLst>
            <pc:docMk/>
            <pc:sldMk cId="686478370" sldId="261"/>
            <ac:spMk id="7" creationId="{50E92CFC-233A-057E-899B-E47B9D7EF5C3}"/>
          </ac:spMkLst>
        </pc:spChg>
        <pc:spChg chg="add mod ord">
          <ac:chgData name="Lisa Bügel Jørgensen" userId="1f25ad54-c8e8-4a88-ab39-31815bfd6526" providerId="ADAL" clId="{0FF969EF-8811-4682-8863-6F7D22AE0E5E}" dt="2026-06-30T10:15:27.170" v="3203" actId="20577"/>
          <ac:spMkLst>
            <pc:docMk/>
            <pc:sldMk cId="686478370" sldId="261"/>
            <ac:spMk id="10" creationId="{1866BD5F-1086-1132-0ACB-61E6173F249D}"/>
          </ac:spMkLst>
        </pc:spChg>
        <pc:spChg chg="add mod">
          <ac:chgData name="Lisa Bügel Jørgensen" userId="1f25ad54-c8e8-4a88-ab39-31815bfd6526" providerId="ADAL" clId="{0FF969EF-8811-4682-8863-6F7D22AE0E5E}" dt="2026-06-30T10:07:16.554" v="3144" actId="16959"/>
          <ac:spMkLst>
            <pc:docMk/>
            <pc:sldMk cId="686478370" sldId="261"/>
            <ac:spMk id="12" creationId="{933C3FE1-E803-75A5-EF07-29A367F0961E}"/>
          </ac:spMkLst>
        </pc:spChg>
        <pc:picChg chg="add del mod ord">
          <ac:chgData name="Lisa Bügel Jørgensen" userId="1f25ad54-c8e8-4a88-ab39-31815bfd6526" providerId="ADAL" clId="{0FF969EF-8811-4682-8863-6F7D22AE0E5E}" dt="2026-06-30T07:47:05.910" v="1698" actId="478"/>
          <ac:picMkLst>
            <pc:docMk/>
            <pc:sldMk cId="686478370" sldId="261"/>
            <ac:picMk id="5" creationId="{9653EFC6-00C7-E1D9-291D-086E51C0E578}"/>
          </ac:picMkLst>
        </pc:picChg>
        <pc:picChg chg="add mod ord">
          <ac:chgData name="Lisa Bügel Jørgensen" userId="1f25ad54-c8e8-4a88-ab39-31815bfd6526" providerId="ADAL" clId="{0FF969EF-8811-4682-8863-6F7D22AE0E5E}" dt="2026-06-30T08:00:29.674" v="2202" actId="1076"/>
          <ac:picMkLst>
            <pc:docMk/>
            <pc:sldMk cId="686478370" sldId="261"/>
            <ac:picMk id="9" creationId="{30379A4A-877A-5D66-7F19-29B7A362BB28}"/>
          </ac:picMkLst>
        </pc:picChg>
      </pc:sldChg>
      <pc:sldChg chg="addSp delSp modSp new mod modClrScheme chgLayout">
        <pc:chgData name="Lisa Bügel Jørgensen" userId="1f25ad54-c8e8-4a88-ab39-31815bfd6526" providerId="ADAL" clId="{0FF969EF-8811-4682-8863-6F7D22AE0E5E}" dt="2026-06-30T10:17:29.880" v="3226" actId="20577"/>
        <pc:sldMkLst>
          <pc:docMk/>
          <pc:sldMk cId="288193324" sldId="262"/>
        </pc:sldMkLst>
        <pc:spChg chg="del mod ord">
          <ac:chgData name="Lisa Bügel Jørgensen" userId="1f25ad54-c8e8-4a88-ab39-31815bfd6526" providerId="ADAL" clId="{0FF969EF-8811-4682-8863-6F7D22AE0E5E}" dt="2026-06-30T08:08:19.451" v="2319" actId="700"/>
          <ac:spMkLst>
            <pc:docMk/>
            <pc:sldMk cId="288193324" sldId="262"/>
            <ac:spMk id="2" creationId="{12ECFECF-D39D-D20A-CC34-F913804BECE5}"/>
          </ac:spMkLst>
        </pc:spChg>
        <pc:spChg chg="del mod ord">
          <ac:chgData name="Lisa Bügel Jørgensen" userId="1f25ad54-c8e8-4a88-ab39-31815bfd6526" providerId="ADAL" clId="{0FF969EF-8811-4682-8863-6F7D22AE0E5E}" dt="2026-06-30T08:08:19.451" v="2319" actId="700"/>
          <ac:spMkLst>
            <pc:docMk/>
            <pc:sldMk cId="288193324" sldId="262"/>
            <ac:spMk id="3" creationId="{C51F83D2-15DF-B07F-6BC6-EDE4F833ED0E}"/>
          </ac:spMkLst>
        </pc:spChg>
        <pc:spChg chg="del">
          <ac:chgData name="Lisa Bügel Jørgensen" userId="1f25ad54-c8e8-4a88-ab39-31815bfd6526" providerId="ADAL" clId="{0FF969EF-8811-4682-8863-6F7D22AE0E5E}" dt="2026-06-30T08:08:19.451" v="2319" actId="700"/>
          <ac:spMkLst>
            <pc:docMk/>
            <pc:sldMk cId="288193324" sldId="262"/>
            <ac:spMk id="4" creationId="{08FDF63D-EB42-43F2-823A-187B4992D03C}"/>
          </ac:spMkLst>
        </pc:spChg>
        <pc:spChg chg="add mod ord">
          <ac:chgData name="Lisa Bügel Jørgensen" userId="1f25ad54-c8e8-4a88-ab39-31815bfd6526" providerId="ADAL" clId="{0FF969EF-8811-4682-8863-6F7D22AE0E5E}" dt="2026-06-30T08:22:07.058" v="3052" actId="207"/>
          <ac:spMkLst>
            <pc:docMk/>
            <pc:sldMk cId="288193324" sldId="262"/>
            <ac:spMk id="5" creationId="{62BFF214-FD2E-0C28-FA81-A99CFF8AF12F}"/>
          </ac:spMkLst>
        </pc:spChg>
        <pc:spChg chg="add mod ord">
          <ac:chgData name="Lisa Bügel Jørgensen" userId="1f25ad54-c8e8-4a88-ab39-31815bfd6526" providerId="ADAL" clId="{0FF969EF-8811-4682-8863-6F7D22AE0E5E}" dt="2026-06-30T10:17:29.880" v="3226" actId="20577"/>
          <ac:spMkLst>
            <pc:docMk/>
            <pc:sldMk cId="288193324" sldId="262"/>
            <ac:spMk id="6" creationId="{0035F793-FA63-B284-36A1-25551B63C65B}"/>
          </ac:spMkLst>
        </pc:spChg>
      </pc:sldChg>
      <pc:sldChg chg="addSp delSp modSp new del mod">
        <pc:chgData name="Lisa Bügel Jørgensen" userId="1f25ad54-c8e8-4a88-ab39-31815bfd6526" providerId="ADAL" clId="{0FF969EF-8811-4682-8863-6F7D22AE0E5E}" dt="2026-06-30T09:07:03.856" v="3105" actId="47"/>
        <pc:sldMkLst>
          <pc:docMk/>
          <pc:sldMk cId="4117614632" sldId="263"/>
        </pc:sldMkLst>
        <pc:spChg chg="del">
          <ac:chgData name="Lisa Bügel Jørgensen" userId="1f25ad54-c8e8-4a88-ab39-31815bfd6526" providerId="ADAL" clId="{0FF969EF-8811-4682-8863-6F7D22AE0E5E}" dt="2026-06-30T08:58:06.553" v="3096" actId="22"/>
          <ac:spMkLst>
            <pc:docMk/>
            <pc:sldMk cId="4117614632" sldId="263"/>
            <ac:spMk id="3" creationId="{30CB53D2-B32B-1604-F1BC-F9887D88706E}"/>
          </ac:spMkLst>
        </pc:spChg>
        <pc:spChg chg="add mod">
          <ac:chgData name="Lisa Bügel Jørgensen" userId="1f25ad54-c8e8-4a88-ab39-31815bfd6526" providerId="ADAL" clId="{0FF969EF-8811-4682-8863-6F7D22AE0E5E}" dt="2026-06-30T09:05:36.306" v="3100" actId="21"/>
          <ac:spMkLst>
            <pc:docMk/>
            <pc:sldMk cId="4117614632" sldId="263"/>
            <ac:spMk id="9" creationId="{BE95749C-A40E-8C2D-19C0-9BFB2B897FCA}"/>
          </ac:spMkLst>
        </pc:spChg>
        <pc:picChg chg="add mod">
          <ac:chgData name="Lisa Bügel Jørgensen" userId="1f25ad54-c8e8-4a88-ab39-31815bfd6526" providerId="ADAL" clId="{0FF969EF-8811-4682-8863-6F7D22AE0E5E}" dt="2026-06-30T08:57:37.500" v="3095" actId="1076"/>
          <ac:picMkLst>
            <pc:docMk/>
            <pc:sldMk cId="4117614632" sldId="263"/>
            <ac:picMk id="5" creationId="{BFBEEB92-9AB8-64E5-B1C8-3AF139917B36}"/>
          </ac:picMkLst>
        </pc:picChg>
        <pc:picChg chg="add del mod ord">
          <ac:chgData name="Lisa Bügel Jørgensen" userId="1f25ad54-c8e8-4a88-ab39-31815bfd6526" providerId="ADAL" clId="{0FF969EF-8811-4682-8863-6F7D22AE0E5E}" dt="2026-06-30T09:05:36.306" v="3100" actId="21"/>
          <ac:picMkLst>
            <pc:docMk/>
            <pc:sldMk cId="4117614632" sldId="263"/>
            <ac:picMk id="7" creationId="{C518A8D4-341D-F6C6-535E-622B148C720A}"/>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341E78-E7E3-465D-40BB-F83B3B0DF8AF}"/>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845D1B83-9BEE-6FB8-F086-76D97CC7E5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497C1481-79F1-2284-88DF-BE0D16DF42B5}"/>
              </a:ext>
            </a:extLst>
          </p:cNvPr>
          <p:cNvSpPr>
            <a:spLocks noGrp="1"/>
          </p:cNvSpPr>
          <p:nvPr>
            <p:ph type="dt" sz="half" idx="10"/>
          </p:nvPr>
        </p:nvSpPr>
        <p:spPr/>
        <p:txBody>
          <a:bodyPr/>
          <a:lstStyle/>
          <a:p>
            <a:fld id="{454796A6-76A2-4FEA-8309-EC05393FB3A5}" type="datetimeFigureOut">
              <a:rPr lang="da-DK" smtClean="0"/>
              <a:t>29-06-2026</a:t>
            </a:fld>
            <a:endParaRPr lang="da-DK"/>
          </a:p>
        </p:txBody>
      </p:sp>
      <p:sp>
        <p:nvSpPr>
          <p:cNvPr id="5" name="Pladsholder til sidefod 4">
            <a:extLst>
              <a:ext uri="{FF2B5EF4-FFF2-40B4-BE49-F238E27FC236}">
                <a16:creationId xmlns:a16="http://schemas.microsoft.com/office/drawing/2014/main" id="{DDEDF834-CD76-28A2-2CFA-812B6BEBCAB0}"/>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B12E0BF3-44ED-C4DC-A76D-1542FFD32751}"/>
              </a:ext>
            </a:extLst>
          </p:cNvPr>
          <p:cNvSpPr>
            <a:spLocks noGrp="1"/>
          </p:cNvSpPr>
          <p:nvPr>
            <p:ph type="sldNum" sz="quarter" idx="12"/>
          </p:nvPr>
        </p:nvSpPr>
        <p:spPr/>
        <p:txBody>
          <a:bodyPr/>
          <a:lstStyle/>
          <a:p>
            <a:fld id="{B0031D19-E984-497F-89BE-73EFE2C4B801}" type="slidenum">
              <a:rPr lang="da-DK" smtClean="0"/>
              <a:t>‹nr.›</a:t>
            </a:fld>
            <a:endParaRPr lang="da-DK"/>
          </a:p>
        </p:txBody>
      </p:sp>
    </p:spTree>
    <p:extLst>
      <p:ext uri="{BB962C8B-B14F-4D97-AF65-F5344CB8AC3E}">
        <p14:creationId xmlns:p14="http://schemas.microsoft.com/office/powerpoint/2010/main" val="2679744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270629-3D3C-7B27-850B-B352B18ED15D}"/>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70C2A581-1E07-F887-3F8A-1D6DE7706691}"/>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138D51F6-0B94-F92A-E39D-2986F7AA1A0C}"/>
              </a:ext>
            </a:extLst>
          </p:cNvPr>
          <p:cNvSpPr>
            <a:spLocks noGrp="1"/>
          </p:cNvSpPr>
          <p:nvPr>
            <p:ph type="dt" sz="half" idx="10"/>
          </p:nvPr>
        </p:nvSpPr>
        <p:spPr/>
        <p:txBody>
          <a:bodyPr/>
          <a:lstStyle/>
          <a:p>
            <a:fld id="{454796A6-76A2-4FEA-8309-EC05393FB3A5}" type="datetimeFigureOut">
              <a:rPr lang="da-DK" smtClean="0"/>
              <a:t>29-06-2026</a:t>
            </a:fld>
            <a:endParaRPr lang="da-DK"/>
          </a:p>
        </p:txBody>
      </p:sp>
      <p:sp>
        <p:nvSpPr>
          <p:cNvPr id="5" name="Pladsholder til sidefod 4">
            <a:extLst>
              <a:ext uri="{FF2B5EF4-FFF2-40B4-BE49-F238E27FC236}">
                <a16:creationId xmlns:a16="http://schemas.microsoft.com/office/drawing/2014/main" id="{F0E3B447-6DFD-A206-5D19-2D7EDE90DF22}"/>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AB59D7A6-545C-C7D4-281E-7507182A9C84}"/>
              </a:ext>
            </a:extLst>
          </p:cNvPr>
          <p:cNvSpPr>
            <a:spLocks noGrp="1"/>
          </p:cNvSpPr>
          <p:nvPr>
            <p:ph type="sldNum" sz="quarter" idx="12"/>
          </p:nvPr>
        </p:nvSpPr>
        <p:spPr/>
        <p:txBody>
          <a:bodyPr/>
          <a:lstStyle/>
          <a:p>
            <a:fld id="{B0031D19-E984-497F-89BE-73EFE2C4B801}" type="slidenum">
              <a:rPr lang="da-DK" smtClean="0"/>
              <a:t>‹nr.›</a:t>
            </a:fld>
            <a:endParaRPr lang="da-DK"/>
          </a:p>
        </p:txBody>
      </p:sp>
    </p:spTree>
    <p:extLst>
      <p:ext uri="{BB962C8B-B14F-4D97-AF65-F5344CB8AC3E}">
        <p14:creationId xmlns:p14="http://schemas.microsoft.com/office/powerpoint/2010/main" val="2873031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E195F104-FA06-CA9C-A3C2-1E95F515E867}"/>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BA3CBF6F-E9BD-FF26-BF99-4A3A360A9740}"/>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380F9997-7BE7-286C-24E7-C7D3EDBF033C}"/>
              </a:ext>
            </a:extLst>
          </p:cNvPr>
          <p:cNvSpPr>
            <a:spLocks noGrp="1"/>
          </p:cNvSpPr>
          <p:nvPr>
            <p:ph type="dt" sz="half" idx="10"/>
          </p:nvPr>
        </p:nvSpPr>
        <p:spPr/>
        <p:txBody>
          <a:bodyPr/>
          <a:lstStyle/>
          <a:p>
            <a:fld id="{454796A6-76A2-4FEA-8309-EC05393FB3A5}" type="datetimeFigureOut">
              <a:rPr lang="da-DK" smtClean="0"/>
              <a:t>29-06-2026</a:t>
            </a:fld>
            <a:endParaRPr lang="da-DK"/>
          </a:p>
        </p:txBody>
      </p:sp>
      <p:sp>
        <p:nvSpPr>
          <p:cNvPr id="5" name="Pladsholder til sidefod 4">
            <a:extLst>
              <a:ext uri="{FF2B5EF4-FFF2-40B4-BE49-F238E27FC236}">
                <a16:creationId xmlns:a16="http://schemas.microsoft.com/office/drawing/2014/main" id="{033C11CC-DDE6-91ED-A22E-E34D3999FE21}"/>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6C832FDB-0136-27D2-9BA9-CFF9F5AFA58B}"/>
              </a:ext>
            </a:extLst>
          </p:cNvPr>
          <p:cNvSpPr>
            <a:spLocks noGrp="1"/>
          </p:cNvSpPr>
          <p:nvPr>
            <p:ph type="sldNum" sz="quarter" idx="12"/>
          </p:nvPr>
        </p:nvSpPr>
        <p:spPr/>
        <p:txBody>
          <a:bodyPr/>
          <a:lstStyle/>
          <a:p>
            <a:fld id="{B0031D19-E984-497F-89BE-73EFE2C4B801}" type="slidenum">
              <a:rPr lang="da-DK" smtClean="0"/>
              <a:t>‹nr.›</a:t>
            </a:fld>
            <a:endParaRPr lang="da-DK"/>
          </a:p>
        </p:txBody>
      </p:sp>
    </p:spTree>
    <p:extLst>
      <p:ext uri="{BB962C8B-B14F-4D97-AF65-F5344CB8AC3E}">
        <p14:creationId xmlns:p14="http://schemas.microsoft.com/office/powerpoint/2010/main" val="1479579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9DD0BA-7BC6-7832-5905-BE4DA4D977CD}"/>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57DA8D11-0E74-1A15-E0BF-2227746A134E}"/>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B7448042-5AD4-98DD-477F-848551B47480}"/>
              </a:ext>
            </a:extLst>
          </p:cNvPr>
          <p:cNvSpPr>
            <a:spLocks noGrp="1"/>
          </p:cNvSpPr>
          <p:nvPr>
            <p:ph type="dt" sz="half" idx="10"/>
          </p:nvPr>
        </p:nvSpPr>
        <p:spPr/>
        <p:txBody>
          <a:bodyPr/>
          <a:lstStyle/>
          <a:p>
            <a:fld id="{454796A6-76A2-4FEA-8309-EC05393FB3A5}" type="datetimeFigureOut">
              <a:rPr lang="da-DK" smtClean="0"/>
              <a:t>29-06-2026</a:t>
            </a:fld>
            <a:endParaRPr lang="da-DK"/>
          </a:p>
        </p:txBody>
      </p:sp>
      <p:sp>
        <p:nvSpPr>
          <p:cNvPr id="5" name="Pladsholder til sidefod 4">
            <a:extLst>
              <a:ext uri="{FF2B5EF4-FFF2-40B4-BE49-F238E27FC236}">
                <a16:creationId xmlns:a16="http://schemas.microsoft.com/office/drawing/2014/main" id="{C820B910-8D87-31D8-8BCB-FF094240112A}"/>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62A911AE-22F5-5486-B528-912416E9F177}"/>
              </a:ext>
            </a:extLst>
          </p:cNvPr>
          <p:cNvSpPr>
            <a:spLocks noGrp="1"/>
          </p:cNvSpPr>
          <p:nvPr>
            <p:ph type="sldNum" sz="quarter" idx="12"/>
          </p:nvPr>
        </p:nvSpPr>
        <p:spPr/>
        <p:txBody>
          <a:bodyPr/>
          <a:lstStyle/>
          <a:p>
            <a:fld id="{B0031D19-E984-497F-89BE-73EFE2C4B801}" type="slidenum">
              <a:rPr lang="da-DK" smtClean="0"/>
              <a:t>‹nr.›</a:t>
            </a:fld>
            <a:endParaRPr lang="da-DK"/>
          </a:p>
        </p:txBody>
      </p:sp>
    </p:spTree>
    <p:extLst>
      <p:ext uri="{BB962C8B-B14F-4D97-AF65-F5344CB8AC3E}">
        <p14:creationId xmlns:p14="http://schemas.microsoft.com/office/powerpoint/2010/main" val="1437020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25B235-3BD0-6795-60EF-56CA19DF487E}"/>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EBF95A5E-11A8-184A-BB0D-CD5F6F73668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4B50FE0B-7192-70AE-2493-11DE9A400C40}"/>
              </a:ext>
            </a:extLst>
          </p:cNvPr>
          <p:cNvSpPr>
            <a:spLocks noGrp="1"/>
          </p:cNvSpPr>
          <p:nvPr>
            <p:ph type="dt" sz="half" idx="10"/>
          </p:nvPr>
        </p:nvSpPr>
        <p:spPr/>
        <p:txBody>
          <a:bodyPr/>
          <a:lstStyle/>
          <a:p>
            <a:fld id="{454796A6-76A2-4FEA-8309-EC05393FB3A5}" type="datetimeFigureOut">
              <a:rPr lang="da-DK" smtClean="0"/>
              <a:t>29-06-2026</a:t>
            </a:fld>
            <a:endParaRPr lang="da-DK"/>
          </a:p>
        </p:txBody>
      </p:sp>
      <p:sp>
        <p:nvSpPr>
          <p:cNvPr id="5" name="Pladsholder til sidefod 4">
            <a:extLst>
              <a:ext uri="{FF2B5EF4-FFF2-40B4-BE49-F238E27FC236}">
                <a16:creationId xmlns:a16="http://schemas.microsoft.com/office/drawing/2014/main" id="{75C1D275-AB10-4ECE-3B57-89060DC9EF5F}"/>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8335A645-0254-AA41-F0BD-87E2B98F2A37}"/>
              </a:ext>
            </a:extLst>
          </p:cNvPr>
          <p:cNvSpPr>
            <a:spLocks noGrp="1"/>
          </p:cNvSpPr>
          <p:nvPr>
            <p:ph type="sldNum" sz="quarter" idx="12"/>
          </p:nvPr>
        </p:nvSpPr>
        <p:spPr/>
        <p:txBody>
          <a:bodyPr/>
          <a:lstStyle/>
          <a:p>
            <a:fld id="{B0031D19-E984-497F-89BE-73EFE2C4B801}" type="slidenum">
              <a:rPr lang="da-DK" smtClean="0"/>
              <a:t>‹nr.›</a:t>
            </a:fld>
            <a:endParaRPr lang="da-DK"/>
          </a:p>
        </p:txBody>
      </p:sp>
    </p:spTree>
    <p:extLst>
      <p:ext uri="{BB962C8B-B14F-4D97-AF65-F5344CB8AC3E}">
        <p14:creationId xmlns:p14="http://schemas.microsoft.com/office/powerpoint/2010/main" val="6607758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036EB3-2DC6-F69A-A8F0-FD59A14E9AB3}"/>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FFB850B3-612A-BDFB-4B14-87A47CDC7573}"/>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A6391B7E-0564-BDAE-6822-9D2B0FB7153C}"/>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2583DD7A-E630-8FCB-A5D8-25EA613C46B2}"/>
              </a:ext>
            </a:extLst>
          </p:cNvPr>
          <p:cNvSpPr>
            <a:spLocks noGrp="1"/>
          </p:cNvSpPr>
          <p:nvPr>
            <p:ph type="dt" sz="half" idx="10"/>
          </p:nvPr>
        </p:nvSpPr>
        <p:spPr/>
        <p:txBody>
          <a:bodyPr/>
          <a:lstStyle/>
          <a:p>
            <a:fld id="{454796A6-76A2-4FEA-8309-EC05393FB3A5}" type="datetimeFigureOut">
              <a:rPr lang="da-DK" smtClean="0"/>
              <a:t>29-06-2026</a:t>
            </a:fld>
            <a:endParaRPr lang="da-DK"/>
          </a:p>
        </p:txBody>
      </p:sp>
      <p:sp>
        <p:nvSpPr>
          <p:cNvPr id="6" name="Pladsholder til sidefod 5">
            <a:extLst>
              <a:ext uri="{FF2B5EF4-FFF2-40B4-BE49-F238E27FC236}">
                <a16:creationId xmlns:a16="http://schemas.microsoft.com/office/drawing/2014/main" id="{97F542B8-18BC-ED0B-0DFC-E38AA3A6526A}"/>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A645B6E4-9410-B7CE-5DFE-CEF1F49F2CEA}"/>
              </a:ext>
            </a:extLst>
          </p:cNvPr>
          <p:cNvSpPr>
            <a:spLocks noGrp="1"/>
          </p:cNvSpPr>
          <p:nvPr>
            <p:ph type="sldNum" sz="quarter" idx="12"/>
          </p:nvPr>
        </p:nvSpPr>
        <p:spPr/>
        <p:txBody>
          <a:bodyPr/>
          <a:lstStyle/>
          <a:p>
            <a:fld id="{B0031D19-E984-497F-89BE-73EFE2C4B801}" type="slidenum">
              <a:rPr lang="da-DK" smtClean="0"/>
              <a:t>‹nr.›</a:t>
            </a:fld>
            <a:endParaRPr lang="da-DK"/>
          </a:p>
        </p:txBody>
      </p:sp>
    </p:spTree>
    <p:extLst>
      <p:ext uri="{BB962C8B-B14F-4D97-AF65-F5344CB8AC3E}">
        <p14:creationId xmlns:p14="http://schemas.microsoft.com/office/powerpoint/2010/main" val="5740128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603ADB-5ECF-E4DE-46FB-AE5427344A23}"/>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B93CCB7A-C2A1-507C-D18C-76B1E92F2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F67290ED-51C3-8A6E-00F0-56967B075523}"/>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EBB55793-CDE0-DE0D-AE99-0E93592219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E6929345-CE04-D396-0DBB-7638877D230C}"/>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D1F61159-CA0C-F54E-0033-EEC47B1455F6}"/>
              </a:ext>
            </a:extLst>
          </p:cNvPr>
          <p:cNvSpPr>
            <a:spLocks noGrp="1"/>
          </p:cNvSpPr>
          <p:nvPr>
            <p:ph type="dt" sz="half" idx="10"/>
          </p:nvPr>
        </p:nvSpPr>
        <p:spPr/>
        <p:txBody>
          <a:bodyPr/>
          <a:lstStyle/>
          <a:p>
            <a:fld id="{454796A6-76A2-4FEA-8309-EC05393FB3A5}" type="datetimeFigureOut">
              <a:rPr lang="da-DK" smtClean="0"/>
              <a:t>29-06-2026</a:t>
            </a:fld>
            <a:endParaRPr lang="da-DK"/>
          </a:p>
        </p:txBody>
      </p:sp>
      <p:sp>
        <p:nvSpPr>
          <p:cNvPr id="8" name="Pladsholder til sidefod 7">
            <a:extLst>
              <a:ext uri="{FF2B5EF4-FFF2-40B4-BE49-F238E27FC236}">
                <a16:creationId xmlns:a16="http://schemas.microsoft.com/office/drawing/2014/main" id="{5A84655A-90A7-4686-B1A3-7CB3439FCB04}"/>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A7E2D209-33EB-0896-B306-7D5E34F09BF1}"/>
              </a:ext>
            </a:extLst>
          </p:cNvPr>
          <p:cNvSpPr>
            <a:spLocks noGrp="1"/>
          </p:cNvSpPr>
          <p:nvPr>
            <p:ph type="sldNum" sz="quarter" idx="12"/>
          </p:nvPr>
        </p:nvSpPr>
        <p:spPr/>
        <p:txBody>
          <a:bodyPr/>
          <a:lstStyle/>
          <a:p>
            <a:fld id="{B0031D19-E984-497F-89BE-73EFE2C4B801}" type="slidenum">
              <a:rPr lang="da-DK" smtClean="0"/>
              <a:t>‹nr.›</a:t>
            </a:fld>
            <a:endParaRPr lang="da-DK"/>
          </a:p>
        </p:txBody>
      </p:sp>
    </p:spTree>
    <p:extLst>
      <p:ext uri="{BB962C8B-B14F-4D97-AF65-F5344CB8AC3E}">
        <p14:creationId xmlns:p14="http://schemas.microsoft.com/office/powerpoint/2010/main" val="2694497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326B5C-6330-C62D-C2F2-86BAD82E004F}"/>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03080FB3-FE82-83CB-39ED-394DAE893EE6}"/>
              </a:ext>
            </a:extLst>
          </p:cNvPr>
          <p:cNvSpPr>
            <a:spLocks noGrp="1"/>
          </p:cNvSpPr>
          <p:nvPr>
            <p:ph type="dt" sz="half" idx="10"/>
          </p:nvPr>
        </p:nvSpPr>
        <p:spPr/>
        <p:txBody>
          <a:bodyPr/>
          <a:lstStyle/>
          <a:p>
            <a:fld id="{454796A6-76A2-4FEA-8309-EC05393FB3A5}" type="datetimeFigureOut">
              <a:rPr lang="da-DK" smtClean="0"/>
              <a:t>29-06-2026</a:t>
            </a:fld>
            <a:endParaRPr lang="da-DK"/>
          </a:p>
        </p:txBody>
      </p:sp>
      <p:sp>
        <p:nvSpPr>
          <p:cNvPr id="4" name="Pladsholder til sidefod 3">
            <a:extLst>
              <a:ext uri="{FF2B5EF4-FFF2-40B4-BE49-F238E27FC236}">
                <a16:creationId xmlns:a16="http://schemas.microsoft.com/office/drawing/2014/main" id="{AD1D9B65-B097-1358-FB8C-E8119234CD12}"/>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E5791550-B17F-43B2-80DA-9397432E2650}"/>
              </a:ext>
            </a:extLst>
          </p:cNvPr>
          <p:cNvSpPr>
            <a:spLocks noGrp="1"/>
          </p:cNvSpPr>
          <p:nvPr>
            <p:ph type="sldNum" sz="quarter" idx="12"/>
          </p:nvPr>
        </p:nvSpPr>
        <p:spPr/>
        <p:txBody>
          <a:bodyPr/>
          <a:lstStyle/>
          <a:p>
            <a:fld id="{B0031D19-E984-497F-89BE-73EFE2C4B801}" type="slidenum">
              <a:rPr lang="da-DK" smtClean="0"/>
              <a:t>‹nr.›</a:t>
            </a:fld>
            <a:endParaRPr lang="da-DK"/>
          </a:p>
        </p:txBody>
      </p:sp>
    </p:spTree>
    <p:extLst>
      <p:ext uri="{BB962C8B-B14F-4D97-AF65-F5344CB8AC3E}">
        <p14:creationId xmlns:p14="http://schemas.microsoft.com/office/powerpoint/2010/main" val="500190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1CD7E9AB-DFB1-14DF-140B-CE610CB07D64}"/>
              </a:ext>
            </a:extLst>
          </p:cNvPr>
          <p:cNvSpPr>
            <a:spLocks noGrp="1"/>
          </p:cNvSpPr>
          <p:nvPr>
            <p:ph type="dt" sz="half" idx="10"/>
          </p:nvPr>
        </p:nvSpPr>
        <p:spPr/>
        <p:txBody>
          <a:bodyPr/>
          <a:lstStyle/>
          <a:p>
            <a:fld id="{454796A6-76A2-4FEA-8309-EC05393FB3A5}" type="datetimeFigureOut">
              <a:rPr lang="da-DK" smtClean="0"/>
              <a:t>29-06-2026</a:t>
            </a:fld>
            <a:endParaRPr lang="da-DK"/>
          </a:p>
        </p:txBody>
      </p:sp>
      <p:sp>
        <p:nvSpPr>
          <p:cNvPr id="3" name="Pladsholder til sidefod 2">
            <a:extLst>
              <a:ext uri="{FF2B5EF4-FFF2-40B4-BE49-F238E27FC236}">
                <a16:creationId xmlns:a16="http://schemas.microsoft.com/office/drawing/2014/main" id="{12D5E614-40ED-ED06-6EF0-3BBE06233F0F}"/>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04AF645B-ADD5-F3A1-C755-A362C8D93983}"/>
              </a:ext>
            </a:extLst>
          </p:cNvPr>
          <p:cNvSpPr>
            <a:spLocks noGrp="1"/>
          </p:cNvSpPr>
          <p:nvPr>
            <p:ph type="sldNum" sz="quarter" idx="12"/>
          </p:nvPr>
        </p:nvSpPr>
        <p:spPr/>
        <p:txBody>
          <a:bodyPr/>
          <a:lstStyle/>
          <a:p>
            <a:fld id="{B0031D19-E984-497F-89BE-73EFE2C4B801}" type="slidenum">
              <a:rPr lang="da-DK" smtClean="0"/>
              <a:t>‹nr.›</a:t>
            </a:fld>
            <a:endParaRPr lang="da-DK"/>
          </a:p>
        </p:txBody>
      </p:sp>
    </p:spTree>
    <p:extLst>
      <p:ext uri="{BB962C8B-B14F-4D97-AF65-F5344CB8AC3E}">
        <p14:creationId xmlns:p14="http://schemas.microsoft.com/office/powerpoint/2010/main" val="1730170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978070-DF33-95DC-086B-7C857DA6CB3B}"/>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19DE5613-2941-3893-D4EC-4B2C6D642D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23CE3783-D4F2-EDCB-E2C9-D02532B0C1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9064CD9D-42A5-0B71-E8F8-2FB36D83C7DA}"/>
              </a:ext>
            </a:extLst>
          </p:cNvPr>
          <p:cNvSpPr>
            <a:spLocks noGrp="1"/>
          </p:cNvSpPr>
          <p:nvPr>
            <p:ph type="dt" sz="half" idx="10"/>
          </p:nvPr>
        </p:nvSpPr>
        <p:spPr/>
        <p:txBody>
          <a:bodyPr/>
          <a:lstStyle/>
          <a:p>
            <a:fld id="{454796A6-76A2-4FEA-8309-EC05393FB3A5}" type="datetimeFigureOut">
              <a:rPr lang="da-DK" smtClean="0"/>
              <a:t>29-06-2026</a:t>
            </a:fld>
            <a:endParaRPr lang="da-DK"/>
          </a:p>
        </p:txBody>
      </p:sp>
      <p:sp>
        <p:nvSpPr>
          <p:cNvPr id="6" name="Pladsholder til sidefod 5">
            <a:extLst>
              <a:ext uri="{FF2B5EF4-FFF2-40B4-BE49-F238E27FC236}">
                <a16:creationId xmlns:a16="http://schemas.microsoft.com/office/drawing/2014/main" id="{751FA605-48BB-9F38-2E32-A129EA68FD2C}"/>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57E69230-7A72-B54C-38C2-9470995E39DD}"/>
              </a:ext>
            </a:extLst>
          </p:cNvPr>
          <p:cNvSpPr>
            <a:spLocks noGrp="1"/>
          </p:cNvSpPr>
          <p:nvPr>
            <p:ph type="sldNum" sz="quarter" idx="12"/>
          </p:nvPr>
        </p:nvSpPr>
        <p:spPr/>
        <p:txBody>
          <a:bodyPr/>
          <a:lstStyle/>
          <a:p>
            <a:fld id="{B0031D19-E984-497F-89BE-73EFE2C4B801}" type="slidenum">
              <a:rPr lang="da-DK" smtClean="0"/>
              <a:t>‹nr.›</a:t>
            </a:fld>
            <a:endParaRPr lang="da-DK"/>
          </a:p>
        </p:txBody>
      </p:sp>
    </p:spTree>
    <p:extLst>
      <p:ext uri="{BB962C8B-B14F-4D97-AF65-F5344CB8AC3E}">
        <p14:creationId xmlns:p14="http://schemas.microsoft.com/office/powerpoint/2010/main" val="2980411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B2DBA8-44C5-D92C-5B88-8819BD425666}"/>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96B9D19A-8463-C313-368E-6FAFA69B61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22BB97C-2009-A901-D734-D6A1926E9B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0D944313-D1FC-8453-1D16-1E35ADC1AD13}"/>
              </a:ext>
            </a:extLst>
          </p:cNvPr>
          <p:cNvSpPr>
            <a:spLocks noGrp="1"/>
          </p:cNvSpPr>
          <p:nvPr>
            <p:ph type="dt" sz="half" idx="10"/>
          </p:nvPr>
        </p:nvSpPr>
        <p:spPr/>
        <p:txBody>
          <a:bodyPr/>
          <a:lstStyle/>
          <a:p>
            <a:fld id="{454796A6-76A2-4FEA-8309-EC05393FB3A5}" type="datetimeFigureOut">
              <a:rPr lang="da-DK" smtClean="0"/>
              <a:t>29-06-2026</a:t>
            </a:fld>
            <a:endParaRPr lang="da-DK"/>
          </a:p>
        </p:txBody>
      </p:sp>
      <p:sp>
        <p:nvSpPr>
          <p:cNvPr id="6" name="Pladsholder til sidefod 5">
            <a:extLst>
              <a:ext uri="{FF2B5EF4-FFF2-40B4-BE49-F238E27FC236}">
                <a16:creationId xmlns:a16="http://schemas.microsoft.com/office/drawing/2014/main" id="{16CB6F3B-B40E-A4D9-61AF-F7753B406681}"/>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63DAC9A7-A882-523A-5FE2-65D01191C07F}"/>
              </a:ext>
            </a:extLst>
          </p:cNvPr>
          <p:cNvSpPr>
            <a:spLocks noGrp="1"/>
          </p:cNvSpPr>
          <p:nvPr>
            <p:ph type="sldNum" sz="quarter" idx="12"/>
          </p:nvPr>
        </p:nvSpPr>
        <p:spPr/>
        <p:txBody>
          <a:bodyPr/>
          <a:lstStyle/>
          <a:p>
            <a:fld id="{B0031D19-E984-497F-89BE-73EFE2C4B801}" type="slidenum">
              <a:rPr lang="da-DK" smtClean="0"/>
              <a:t>‹nr.›</a:t>
            </a:fld>
            <a:endParaRPr lang="da-DK"/>
          </a:p>
        </p:txBody>
      </p:sp>
    </p:spTree>
    <p:extLst>
      <p:ext uri="{BB962C8B-B14F-4D97-AF65-F5344CB8AC3E}">
        <p14:creationId xmlns:p14="http://schemas.microsoft.com/office/powerpoint/2010/main" val="3651292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432FEA70-BD32-8E2E-531D-9681ED348A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B57B25A9-CD1A-E30B-1E19-8A29805CB6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11F7455F-F237-CEA6-FAAA-48F607B4C3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54796A6-76A2-4FEA-8309-EC05393FB3A5}" type="datetimeFigureOut">
              <a:rPr lang="da-DK" smtClean="0"/>
              <a:t>29-06-2026</a:t>
            </a:fld>
            <a:endParaRPr lang="da-DK"/>
          </a:p>
        </p:txBody>
      </p:sp>
      <p:sp>
        <p:nvSpPr>
          <p:cNvPr id="5" name="Pladsholder til sidefod 4">
            <a:extLst>
              <a:ext uri="{FF2B5EF4-FFF2-40B4-BE49-F238E27FC236}">
                <a16:creationId xmlns:a16="http://schemas.microsoft.com/office/drawing/2014/main" id="{42C383BF-BF07-5C0C-5A4A-B80C1B5671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a-DK"/>
          </a:p>
        </p:txBody>
      </p:sp>
      <p:sp>
        <p:nvSpPr>
          <p:cNvPr id="6" name="Pladsholder til slidenummer 5">
            <a:extLst>
              <a:ext uri="{FF2B5EF4-FFF2-40B4-BE49-F238E27FC236}">
                <a16:creationId xmlns:a16="http://schemas.microsoft.com/office/drawing/2014/main" id="{4E1CFABD-BE0E-D12E-C587-8CC60C5351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0031D19-E984-497F-89BE-73EFE2C4B801}" type="slidenum">
              <a:rPr lang="da-DK" smtClean="0"/>
              <a:t>‹nr.›</a:t>
            </a:fld>
            <a:endParaRPr lang="da-DK"/>
          </a:p>
        </p:txBody>
      </p:sp>
    </p:spTree>
    <p:extLst>
      <p:ext uri="{BB962C8B-B14F-4D97-AF65-F5344CB8AC3E}">
        <p14:creationId xmlns:p14="http://schemas.microsoft.com/office/powerpoint/2010/main" val="16703401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9D398F-B89E-6917-A808-312D7C5D4493}"/>
              </a:ext>
            </a:extLst>
          </p:cNvPr>
          <p:cNvSpPr>
            <a:spLocks noGrp="1"/>
          </p:cNvSpPr>
          <p:nvPr>
            <p:ph type="ctrTitle"/>
          </p:nvPr>
        </p:nvSpPr>
        <p:spPr/>
        <p:txBody>
          <a:bodyPr/>
          <a:lstStyle/>
          <a:p>
            <a:r>
              <a:rPr lang="da-DK" dirty="0"/>
              <a:t>Fødevarekonsulent og syrebasekemi</a:t>
            </a:r>
          </a:p>
        </p:txBody>
      </p:sp>
      <p:sp>
        <p:nvSpPr>
          <p:cNvPr id="3" name="Undertitel 2">
            <a:extLst>
              <a:ext uri="{FF2B5EF4-FFF2-40B4-BE49-F238E27FC236}">
                <a16:creationId xmlns:a16="http://schemas.microsoft.com/office/drawing/2014/main" id="{E19FD891-F978-F1C9-5F84-A37DC7F51AE0}"/>
              </a:ext>
            </a:extLst>
          </p:cNvPr>
          <p:cNvSpPr>
            <a:spLocks noGrp="1"/>
          </p:cNvSpPr>
          <p:nvPr>
            <p:ph type="subTitle" idx="1"/>
          </p:nvPr>
        </p:nvSpPr>
        <p:spPr/>
        <p:txBody>
          <a:bodyPr/>
          <a:lstStyle/>
          <a:p>
            <a:r>
              <a:rPr lang="da-DK" dirty="0"/>
              <a:t>Om kemiske hævemidler</a:t>
            </a:r>
          </a:p>
        </p:txBody>
      </p:sp>
      <p:pic>
        <p:nvPicPr>
          <p:cNvPr id="5" name="Billede 4">
            <a:extLst>
              <a:ext uri="{FF2B5EF4-FFF2-40B4-BE49-F238E27FC236}">
                <a16:creationId xmlns:a16="http://schemas.microsoft.com/office/drawing/2014/main" id="{D3947498-F2C7-B056-AB0C-8F4A766677C2}"/>
              </a:ext>
            </a:extLst>
          </p:cNvPr>
          <p:cNvPicPr>
            <a:picLocks noChangeAspect="1"/>
          </p:cNvPicPr>
          <p:nvPr/>
        </p:nvPicPr>
        <p:blipFill>
          <a:blip r:embed="rId2"/>
          <a:stretch>
            <a:fillRect/>
          </a:stretch>
        </p:blipFill>
        <p:spPr>
          <a:xfrm>
            <a:off x="1524000" y="3175750"/>
            <a:ext cx="1743318" cy="2248214"/>
          </a:xfrm>
          <a:prstGeom prst="rect">
            <a:avLst/>
          </a:prstGeom>
        </p:spPr>
      </p:pic>
      <p:pic>
        <p:nvPicPr>
          <p:cNvPr id="7" name="Pladsholder til indhold 6">
            <a:extLst>
              <a:ext uri="{FF2B5EF4-FFF2-40B4-BE49-F238E27FC236}">
                <a16:creationId xmlns:a16="http://schemas.microsoft.com/office/drawing/2014/main" id="{C518A8D4-341D-F6C6-535E-622B148C720A}"/>
              </a:ext>
            </a:extLst>
          </p:cNvPr>
          <p:cNvPicPr>
            <a:picLocks noChangeAspect="1"/>
          </p:cNvPicPr>
          <p:nvPr/>
        </p:nvPicPr>
        <p:blipFill>
          <a:blip r:embed="rId3"/>
          <a:stretch>
            <a:fillRect/>
          </a:stretch>
        </p:blipFill>
        <p:spPr>
          <a:xfrm>
            <a:off x="8877050" y="3128119"/>
            <a:ext cx="1790950" cy="2295845"/>
          </a:xfrm>
          <a:prstGeom prst="rect">
            <a:avLst/>
          </a:prstGeom>
        </p:spPr>
      </p:pic>
    </p:spTree>
    <p:extLst>
      <p:ext uri="{BB962C8B-B14F-4D97-AF65-F5344CB8AC3E}">
        <p14:creationId xmlns:p14="http://schemas.microsoft.com/office/powerpoint/2010/main" val="2555828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CB748126-88B0-CE20-EA7B-A5D169C97ED0}"/>
              </a:ext>
            </a:extLst>
          </p:cNvPr>
          <p:cNvSpPr>
            <a:spLocks noGrp="1"/>
          </p:cNvSpPr>
          <p:nvPr>
            <p:ph type="title"/>
          </p:nvPr>
        </p:nvSpPr>
        <p:spPr>
          <a:xfrm>
            <a:off x="433908" y="177236"/>
            <a:ext cx="6002110" cy="1495425"/>
          </a:xfrm>
        </p:spPr>
        <p:txBody>
          <a:bodyPr vert="horz" lIns="91440" tIns="45720" rIns="91440" bIns="45720" rtlCol="0" anchor="ctr">
            <a:normAutofit/>
          </a:bodyPr>
          <a:lstStyle/>
          <a:p>
            <a:r>
              <a:rPr lang="en-US" sz="3400" dirty="0"/>
              <a:t>Professions bachelor </a:t>
            </a:r>
            <a:r>
              <a:rPr lang="en-US" sz="3400" dirty="0" err="1"/>
              <a:t>i</a:t>
            </a:r>
            <a:r>
              <a:rPr lang="en-US" sz="3400" dirty="0"/>
              <a:t> </a:t>
            </a:r>
            <a:r>
              <a:rPr lang="en-US" sz="3400" dirty="0" err="1"/>
              <a:t>ernæring</a:t>
            </a:r>
            <a:r>
              <a:rPr lang="en-US" sz="3400" dirty="0"/>
              <a:t> </a:t>
            </a:r>
            <a:r>
              <a:rPr lang="en-US" sz="3400" dirty="0" err="1"/>
              <a:t>og</a:t>
            </a:r>
            <a:r>
              <a:rPr lang="en-US" sz="3400" dirty="0"/>
              <a:t> </a:t>
            </a:r>
            <a:r>
              <a:rPr lang="en-US" sz="3400" dirty="0" err="1"/>
              <a:t>sundhed</a:t>
            </a:r>
            <a:br>
              <a:rPr lang="en-US" sz="3400" dirty="0"/>
            </a:br>
            <a:endParaRPr lang="en-US" sz="3400" dirty="0"/>
          </a:p>
        </p:txBody>
      </p:sp>
      <p:sp>
        <p:nvSpPr>
          <p:cNvPr id="4" name="Pladsholder til indhold 3">
            <a:extLst>
              <a:ext uri="{FF2B5EF4-FFF2-40B4-BE49-F238E27FC236}">
                <a16:creationId xmlns:a16="http://schemas.microsoft.com/office/drawing/2014/main" id="{D4842328-8F2A-2177-8697-3A46D9B50BC8}"/>
              </a:ext>
            </a:extLst>
          </p:cNvPr>
          <p:cNvSpPr>
            <a:spLocks noGrp="1"/>
          </p:cNvSpPr>
          <p:nvPr>
            <p:ph sz="half" idx="1"/>
          </p:nvPr>
        </p:nvSpPr>
        <p:spPr>
          <a:xfrm>
            <a:off x="303279" y="1381810"/>
            <a:ext cx="6002110" cy="5298954"/>
          </a:xfrm>
        </p:spPr>
        <p:txBody>
          <a:bodyPr vert="horz" lIns="91440" tIns="45720" rIns="91440" bIns="45720" rtlCol="0">
            <a:noAutofit/>
          </a:bodyPr>
          <a:lstStyle/>
          <a:p>
            <a:pPr marL="0" indent="0">
              <a:buNone/>
            </a:pPr>
            <a:r>
              <a:rPr lang="da-DK" dirty="0"/>
              <a:t>Det vi spiser, påvirker vores helbred, vores sundhedssystem samt miljøet og klimaet.</a:t>
            </a:r>
            <a:br>
              <a:rPr lang="da-DK" dirty="0"/>
            </a:br>
            <a:r>
              <a:rPr lang="da-DK" dirty="0"/>
              <a:t>At tilegne sig viden om fødevarer – og bruge den til at skabe forbedringer – er utrolig vigtigt i en verden, der er præget af fødevaremangel nogle steder og overskud andre steder.</a:t>
            </a:r>
            <a:br>
              <a:rPr lang="da-DK" dirty="0"/>
            </a:br>
            <a:r>
              <a:rPr lang="da-DK" dirty="0"/>
              <a:t>Den rette viden gør det muligt at sikre høj kvalitet og sundhed i vores måltider. Som professionsbachelor i ernæring og sundhed er det netop dét, du uddanner dig til at gøre.</a:t>
            </a:r>
          </a:p>
          <a:p>
            <a:pPr marL="0" indent="0">
              <a:buNone/>
            </a:pPr>
            <a:endParaRPr lang="en-US" dirty="0"/>
          </a:p>
        </p:txBody>
      </p:sp>
      <p:pic>
        <p:nvPicPr>
          <p:cNvPr id="7" name="Pladsholder til indhold 6">
            <a:extLst>
              <a:ext uri="{FF2B5EF4-FFF2-40B4-BE49-F238E27FC236}">
                <a16:creationId xmlns:a16="http://schemas.microsoft.com/office/drawing/2014/main" id="{621BC712-E0B2-267C-A823-5C2E34730B36}"/>
              </a:ext>
            </a:extLst>
          </p:cNvPr>
          <p:cNvPicPr>
            <a:picLocks noGrp="1" noChangeAspect="1"/>
          </p:cNvPicPr>
          <p:nvPr>
            <p:ph sz="half" idx="2"/>
          </p:nvPr>
        </p:nvPicPr>
        <p:blipFill>
          <a:blip r:embed="rId2"/>
          <a:srcRect t="3164" b="2055"/>
          <a:stretch>
            <a:fillRect/>
          </a:stretch>
        </p:blipFill>
        <p:spPr>
          <a:xfrm>
            <a:off x="7199440" y="10"/>
            <a:ext cx="4992560" cy="6857990"/>
          </a:xfrm>
          <a:prstGeom prst="rect">
            <a:avLst/>
          </a:prstGeom>
          <a:effectLst/>
        </p:spPr>
      </p:pic>
    </p:spTree>
    <p:extLst>
      <p:ext uri="{BB962C8B-B14F-4D97-AF65-F5344CB8AC3E}">
        <p14:creationId xmlns:p14="http://schemas.microsoft.com/office/powerpoint/2010/main" val="2873153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2542B2-7617-0315-D7FB-B37C4735FAF7}"/>
              </a:ext>
            </a:extLst>
          </p:cNvPr>
          <p:cNvSpPr>
            <a:spLocks noGrp="1"/>
          </p:cNvSpPr>
          <p:nvPr>
            <p:ph type="title"/>
          </p:nvPr>
        </p:nvSpPr>
        <p:spPr>
          <a:xfrm>
            <a:off x="762000" y="332468"/>
            <a:ext cx="3799114" cy="830997"/>
          </a:xfrm>
        </p:spPr>
        <p:style>
          <a:lnRef idx="3">
            <a:schemeClr val="lt1"/>
          </a:lnRef>
          <a:fillRef idx="1">
            <a:schemeClr val="accent6"/>
          </a:fillRef>
          <a:effectRef idx="1">
            <a:schemeClr val="accent6"/>
          </a:effectRef>
          <a:fontRef idx="minor">
            <a:schemeClr val="lt1"/>
          </a:fontRef>
        </p:style>
        <p:txBody>
          <a:bodyPr>
            <a:normAutofit/>
          </a:bodyPr>
          <a:lstStyle/>
          <a:p>
            <a:r>
              <a:rPr lang="da-DK" sz="4800" b="1" dirty="0"/>
              <a:t>Uddannelse</a:t>
            </a:r>
          </a:p>
        </p:txBody>
      </p:sp>
      <p:sp>
        <p:nvSpPr>
          <p:cNvPr id="3" name="Pladsholder til indhold 2">
            <a:extLst>
              <a:ext uri="{FF2B5EF4-FFF2-40B4-BE49-F238E27FC236}">
                <a16:creationId xmlns:a16="http://schemas.microsoft.com/office/drawing/2014/main" id="{A22273C5-BDF0-8BE1-2B4D-F5E96D44E717}"/>
              </a:ext>
            </a:extLst>
          </p:cNvPr>
          <p:cNvSpPr>
            <a:spLocks noGrp="1"/>
          </p:cNvSpPr>
          <p:nvPr>
            <p:ph sz="half" idx="1"/>
          </p:nvPr>
        </p:nvSpPr>
        <p:spPr>
          <a:xfrm>
            <a:off x="54428" y="1502229"/>
            <a:ext cx="5758543" cy="4990645"/>
          </a:xfrm>
        </p:spPr>
        <p:style>
          <a:lnRef idx="2">
            <a:schemeClr val="accent4"/>
          </a:lnRef>
          <a:fillRef idx="1">
            <a:schemeClr val="lt1"/>
          </a:fillRef>
          <a:effectRef idx="0">
            <a:schemeClr val="accent4"/>
          </a:effectRef>
          <a:fontRef idx="minor">
            <a:schemeClr val="dk1"/>
          </a:fontRef>
        </p:style>
        <p:txBody>
          <a:bodyPr>
            <a:normAutofit/>
          </a:bodyPr>
          <a:lstStyle/>
          <a:p>
            <a:r>
              <a:rPr lang="da-DK" dirty="0"/>
              <a:t>Uddannelsen kan tages på Københavns Professionshøjskole.</a:t>
            </a:r>
          </a:p>
          <a:p>
            <a:r>
              <a:rPr lang="da-DK" dirty="0"/>
              <a:t>Du kan vælge mellem to hovedstudieretning:</a:t>
            </a:r>
            <a:br>
              <a:rPr lang="da-DK" dirty="0"/>
            </a:br>
            <a:r>
              <a:rPr lang="da-DK" dirty="0"/>
              <a:t>- Klinisk diætetik og</a:t>
            </a:r>
            <a:br>
              <a:rPr lang="da-DK" dirty="0"/>
            </a:br>
            <a:r>
              <a:rPr lang="da-DK" dirty="0"/>
              <a:t>- Fødevarer og ledelse</a:t>
            </a:r>
          </a:p>
          <a:p>
            <a:r>
              <a:rPr lang="da-DK" dirty="0"/>
              <a:t>Uddannelsen varer 3½ år og består af skoleforløb og tre praktikforløb.</a:t>
            </a:r>
          </a:p>
          <a:p>
            <a:endParaRPr lang="da-DK" dirty="0"/>
          </a:p>
          <a:p>
            <a:pPr marL="0" indent="0">
              <a:buNone/>
            </a:pPr>
            <a:endParaRPr lang="da-DK" dirty="0"/>
          </a:p>
        </p:txBody>
      </p:sp>
      <p:sp>
        <p:nvSpPr>
          <p:cNvPr id="4" name="Pladsholder til indhold 3">
            <a:extLst>
              <a:ext uri="{FF2B5EF4-FFF2-40B4-BE49-F238E27FC236}">
                <a16:creationId xmlns:a16="http://schemas.microsoft.com/office/drawing/2014/main" id="{9A18635A-060D-3618-DE18-399BD095D490}"/>
              </a:ext>
            </a:extLst>
          </p:cNvPr>
          <p:cNvSpPr>
            <a:spLocks noGrp="1"/>
          </p:cNvSpPr>
          <p:nvPr>
            <p:ph sz="half" idx="2"/>
          </p:nvPr>
        </p:nvSpPr>
        <p:spPr>
          <a:xfrm>
            <a:off x="6019800" y="1502229"/>
            <a:ext cx="6117771" cy="4990646"/>
          </a:xfrm>
        </p:spPr>
        <p:style>
          <a:lnRef idx="2">
            <a:schemeClr val="accent2"/>
          </a:lnRef>
          <a:fillRef idx="1">
            <a:schemeClr val="lt1"/>
          </a:fillRef>
          <a:effectRef idx="0">
            <a:schemeClr val="accent2"/>
          </a:effectRef>
          <a:fontRef idx="minor">
            <a:schemeClr val="dk1"/>
          </a:fontRef>
        </p:style>
        <p:txBody>
          <a:bodyPr>
            <a:normAutofit/>
          </a:bodyPr>
          <a:lstStyle/>
          <a:p>
            <a:r>
              <a:rPr lang="da-DK" dirty="0"/>
              <a:t>Som færdiguddannet er der mange muligheder. Nogle af de mest valgte muligheder er:</a:t>
            </a:r>
            <a:br>
              <a:rPr lang="da-DK" dirty="0"/>
            </a:br>
            <a:r>
              <a:rPr lang="da-DK" dirty="0"/>
              <a:t>- Projektleder eller køkkenchef</a:t>
            </a:r>
            <a:br>
              <a:rPr lang="da-DK" dirty="0"/>
            </a:br>
            <a:r>
              <a:rPr lang="da-DK" dirty="0"/>
              <a:t>- Hjælp til behandling af sygdomme som klinisk diætist</a:t>
            </a:r>
            <a:br>
              <a:rPr lang="da-DK" dirty="0"/>
            </a:br>
            <a:r>
              <a:rPr lang="da-DK" dirty="0"/>
              <a:t>- Konsulent f.eks. i forhold til bæredygtig og klimavenlige fødevarer</a:t>
            </a:r>
          </a:p>
          <a:p>
            <a:r>
              <a:rPr lang="da-DK" dirty="0"/>
              <a:t>En typisk løn for én person med uddannelsen professionsbachelor i ernæring og sundhed ligger ca. mellem 29.000 og 55.000 </a:t>
            </a:r>
          </a:p>
        </p:txBody>
      </p:sp>
      <p:sp>
        <p:nvSpPr>
          <p:cNvPr id="6" name="Tekstfelt 5">
            <a:extLst>
              <a:ext uri="{FF2B5EF4-FFF2-40B4-BE49-F238E27FC236}">
                <a16:creationId xmlns:a16="http://schemas.microsoft.com/office/drawing/2014/main" id="{6392EF93-A65B-6510-9641-2413137CBAED}"/>
              </a:ext>
            </a:extLst>
          </p:cNvPr>
          <p:cNvSpPr txBox="1"/>
          <p:nvPr/>
        </p:nvSpPr>
        <p:spPr>
          <a:xfrm>
            <a:off x="6705600" y="365125"/>
            <a:ext cx="4484914" cy="830997"/>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da-DK" sz="4800" b="1" dirty="0"/>
              <a:t>jobmuligheder </a:t>
            </a:r>
            <a:endParaRPr lang="da-DK" sz="4800" dirty="0"/>
          </a:p>
        </p:txBody>
      </p:sp>
    </p:spTree>
    <p:extLst>
      <p:ext uri="{BB962C8B-B14F-4D97-AF65-F5344CB8AC3E}">
        <p14:creationId xmlns:p14="http://schemas.microsoft.com/office/powerpoint/2010/main" val="3256195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026B1734-E887-31E9-EC47-029863FDAAB1}"/>
              </a:ext>
            </a:extLst>
          </p:cNvPr>
          <p:cNvSpPr>
            <a:spLocks noGrp="1"/>
          </p:cNvSpPr>
          <p:nvPr>
            <p:ph type="title"/>
          </p:nvPr>
        </p:nvSpPr>
        <p:spPr/>
        <p:txBody>
          <a:bodyPr>
            <a:normAutofit fontScale="90000"/>
          </a:bodyPr>
          <a:lstStyle/>
          <a:p>
            <a:r>
              <a:rPr lang="da-DK" b="1" dirty="0"/>
              <a:t>Fødevarekonsulenten og den kemiske hævning</a:t>
            </a:r>
            <a:br>
              <a:rPr lang="da-DK" dirty="0"/>
            </a:br>
            <a:endParaRPr lang="da-DK" dirty="0"/>
          </a:p>
        </p:txBody>
      </p:sp>
      <p:sp>
        <p:nvSpPr>
          <p:cNvPr id="6" name="Pladsholder til indhold 5">
            <a:extLst>
              <a:ext uri="{FF2B5EF4-FFF2-40B4-BE49-F238E27FC236}">
                <a16:creationId xmlns:a16="http://schemas.microsoft.com/office/drawing/2014/main" id="{3DF1E8C1-8637-58E4-29A3-A02448261AF2}"/>
              </a:ext>
            </a:extLst>
          </p:cNvPr>
          <p:cNvSpPr>
            <a:spLocks noGrp="1"/>
          </p:cNvSpPr>
          <p:nvPr>
            <p:ph idx="1"/>
          </p:nvPr>
        </p:nvSpPr>
        <p:spPr/>
        <p:txBody>
          <a:bodyPr>
            <a:normAutofit fontScale="92500"/>
          </a:bodyPr>
          <a:lstStyle/>
          <a:p>
            <a:pPr marL="0" indent="0">
              <a:buNone/>
            </a:pPr>
            <a:r>
              <a:rPr lang="da-DK" dirty="0"/>
              <a:t>Du arbejder som </a:t>
            </a:r>
            <a:r>
              <a:rPr lang="da-DK" b="1" dirty="0"/>
              <a:t>Ernærings- og sundhedsfaglig konsulent</a:t>
            </a:r>
            <a:r>
              <a:rPr lang="da-DK" dirty="0"/>
              <a:t> i en større fødevarevirksomhed.</a:t>
            </a:r>
          </a:p>
          <a:p>
            <a:pPr marL="0" indent="0">
              <a:buNone/>
            </a:pPr>
            <a:r>
              <a:rPr lang="da-DK" dirty="0"/>
              <a:t>Virksomheden skal udvikle en ny serie af opskrifter på hhv. grove, syrnede madbrød (med kærnemælk) og fedtfattige kager. Køkkenpersonalet er dog forvirrede over hævemidlerne. De har oplevet, at nogle af kagerne smager "sæbeagtigt" og ikke hæver, mens brødene bliver flade og du mistænker at de i farten bytter om på bagepulver og natron.</a:t>
            </a:r>
          </a:p>
          <a:p>
            <a:pPr marL="0" indent="0">
              <a:buNone/>
            </a:pPr>
            <a:r>
              <a:rPr lang="da-DK" dirty="0"/>
              <a:t>Du skal udarbejde en vejledning og demonstrere det kemiske eksperiment, der forklarer dem </a:t>
            </a:r>
            <a:r>
              <a:rPr lang="da-DK" i="1" dirty="0"/>
              <a:t>hvorfor</a:t>
            </a:r>
            <a:r>
              <a:rPr lang="da-DK" dirty="0"/>
              <a:t> man ikke bare kan udskifte det ene med det andet, og hvordan syre-base-kemien styrer processen.</a:t>
            </a:r>
          </a:p>
          <a:p>
            <a:pPr marL="0" indent="0">
              <a:buNone/>
            </a:pPr>
            <a:endParaRPr lang="da-DK" dirty="0"/>
          </a:p>
        </p:txBody>
      </p:sp>
    </p:spTree>
    <p:extLst>
      <p:ext uri="{BB962C8B-B14F-4D97-AF65-F5344CB8AC3E}">
        <p14:creationId xmlns:p14="http://schemas.microsoft.com/office/powerpoint/2010/main" val="120436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7BBE67-1CD3-71D1-B7CB-B4238D4FB570}"/>
              </a:ext>
            </a:extLst>
          </p:cNvPr>
          <p:cNvSpPr>
            <a:spLocks noGrp="1"/>
          </p:cNvSpPr>
          <p:nvPr>
            <p:ph type="title"/>
          </p:nvPr>
        </p:nvSpPr>
        <p:spPr>
          <a:xfrm>
            <a:off x="838200" y="0"/>
            <a:ext cx="10515600" cy="1325563"/>
          </a:xfrm>
        </p:spPr>
        <p:txBody>
          <a:bodyPr/>
          <a:lstStyle/>
          <a:p>
            <a:pPr algn="ctr"/>
            <a:r>
              <a:rPr lang="da-DK" dirty="0"/>
              <a:t>Syrer og baser i bagepulver og natron</a:t>
            </a:r>
          </a:p>
        </p:txBody>
      </p:sp>
      <mc:AlternateContent xmlns:mc="http://schemas.openxmlformats.org/markup-compatibility/2006">
        <mc:Choice xmlns:a14="http://schemas.microsoft.com/office/drawing/2010/main" Requires="a14">
          <p:sp>
            <p:nvSpPr>
              <p:cNvPr id="3" name="Pladsholder til indhold 2">
                <a:extLst>
                  <a:ext uri="{FF2B5EF4-FFF2-40B4-BE49-F238E27FC236}">
                    <a16:creationId xmlns:a16="http://schemas.microsoft.com/office/drawing/2014/main" id="{18E65A4E-5270-6E50-3983-8CE236D2F218}"/>
                  </a:ext>
                </a:extLst>
              </p:cNvPr>
              <p:cNvSpPr>
                <a:spLocks noGrp="1"/>
              </p:cNvSpPr>
              <p:nvPr>
                <p:ph idx="1"/>
              </p:nvPr>
            </p:nvSpPr>
            <p:spPr>
              <a:xfrm>
                <a:off x="0" y="1012371"/>
                <a:ext cx="12192000" cy="5725886"/>
              </a:xfrm>
            </p:spPr>
            <p:txBody>
              <a:bodyPr>
                <a:normAutofit fontScale="92500" lnSpcReduction="20000"/>
              </a:bodyPr>
              <a:lstStyle/>
              <a:p>
                <a:pPr marL="0" indent="0">
                  <a:buNone/>
                </a:pPr>
                <a:r>
                  <a:rPr lang="da-DK" dirty="0"/>
                  <a:t>En syre er en kemisk forbindelse der kan afgive eller optage en </a:t>
                </a:r>
                <a:r>
                  <a:rPr lang="da-DK" dirty="0" err="1"/>
                  <a:t>hydron</a:t>
                </a:r>
                <a:r>
                  <a:rPr lang="da-DK" dirty="0"/>
                  <a:t>. Typisk skriver vi en syrebasereaktion som syrens reaktion med vand. F.eks.</a:t>
                </a:r>
                <a:br>
                  <a:rPr lang="da-DK" dirty="0"/>
                </a:br>
                <a:r>
                  <a:rPr lang="da-DK" dirty="0"/>
                  <a:t>                                       </a:t>
                </a:r>
                <a14:m>
                  <m:oMath xmlns:m="http://schemas.openxmlformats.org/officeDocument/2006/math">
                    <m:sSub>
                      <m:sSubPr>
                        <m:ctrlPr>
                          <a:rPr lang="da-DK" i="1"/>
                        </m:ctrlPr>
                      </m:sSubPr>
                      <m:e>
                        <m:r>
                          <m:rPr>
                            <m:sty m:val="p"/>
                          </m:rPr>
                          <a:rPr lang="da-DK"/>
                          <m:t>HNO</m:t>
                        </m:r>
                      </m:e>
                      <m:sub>
                        <m:r>
                          <a:rPr lang="da-DK"/>
                          <m:t>3</m:t>
                        </m:r>
                      </m:sub>
                    </m:sSub>
                    <m:d>
                      <m:dPr>
                        <m:ctrlPr>
                          <a:rPr lang="da-DK" i="1"/>
                        </m:ctrlPr>
                      </m:dPr>
                      <m:e>
                        <m:r>
                          <m:rPr>
                            <m:sty m:val="p"/>
                          </m:rPr>
                          <a:rPr lang="da-DK"/>
                          <m:t>aq</m:t>
                        </m:r>
                      </m:e>
                    </m:d>
                    <m:r>
                      <a:rPr lang="da-DK"/>
                      <m:t>+</m:t>
                    </m:r>
                    <m:sSub>
                      <m:sSubPr>
                        <m:ctrlPr>
                          <a:rPr lang="da-DK" i="1"/>
                        </m:ctrlPr>
                      </m:sSubPr>
                      <m:e>
                        <m:r>
                          <m:rPr>
                            <m:sty m:val="p"/>
                          </m:rPr>
                          <a:rPr lang="da-DK"/>
                          <m:t>H</m:t>
                        </m:r>
                      </m:e>
                      <m:sub>
                        <m:r>
                          <a:rPr lang="da-DK"/>
                          <m:t>2</m:t>
                        </m:r>
                      </m:sub>
                    </m:sSub>
                    <m:r>
                      <m:rPr>
                        <m:sty m:val="p"/>
                      </m:rPr>
                      <a:rPr lang="da-DK"/>
                      <m:t>O</m:t>
                    </m:r>
                    <m:d>
                      <m:dPr>
                        <m:ctrlPr>
                          <a:rPr lang="da-DK" i="1"/>
                        </m:ctrlPr>
                      </m:dPr>
                      <m:e>
                        <m:r>
                          <m:rPr>
                            <m:sty m:val="p"/>
                          </m:rPr>
                          <a:rPr lang="da-DK"/>
                          <m:t>l</m:t>
                        </m:r>
                      </m:e>
                    </m:d>
                    <m:r>
                      <a:rPr lang="da-DK"/>
                      <m:t>→</m:t>
                    </m:r>
                    <m:sSubSup>
                      <m:sSubSupPr>
                        <m:ctrlPr>
                          <a:rPr lang="da-DK" i="1"/>
                        </m:ctrlPr>
                      </m:sSubSupPr>
                      <m:e>
                        <m:r>
                          <m:rPr>
                            <m:sty m:val="p"/>
                          </m:rPr>
                          <a:rPr lang="da-DK"/>
                          <m:t>NO</m:t>
                        </m:r>
                      </m:e>
                      <m:sub>
                        <m:r>
                          <a:rPr lang="da-DK"/>
                          <m:t>3</m:t>
                        </m:r>
                      </m:sub>
                      <m:sup>
                        <m:r>
                          <a:rPr lang="da-DK"/>
                          <m:t>−</m:t>
                        </m:r>
                      </m:sup>
                    </m:sSubSup>
                    <m:d>
                      <m:dPr>
                        <m:ctrlPr>
                          <a:rPr lang="da-DK" i="1"/>
                        </m:ctrlPr>
                      </m:dPr>
                      <m:e>
                        <m:r>
                          <m:rPr>
                            <m:sty m:val="p"/>
                          </m:rPr>
                          <a:rPr lang="da-DK"/>
                          <m:t>aq</m:t>
                        </m:r>
                      </m:e>
                    </m:d>
                    <m:r>
                      <a:rPr lang="da-DK"/>
                      <m:t>+</m:t>
                    </m:r>
                    <m:sSub>
                      <m:sSubPr>
                        <m:ctrlPr>
                          <a:rPr lang="da-DK" i="1"/>
                        </m:ctrlPr>
                      </m:sSubPr>
                      <m:e>
                        <m:r>
                          <m:rPr>
                            <m:sty m:val="p"/>
                          </m:rPr>
                          <a:rPr lang="da-DK"/>
                          <m:t>H</m:t>
                        </m:r>
                      </m:e>
                      <m:sub>
                        <m:r>
                          <a:rPr lang="da-DK"/>
                          <m:t>3</m:t>
                        </m:r>
                      </m:sub>
                    </m:sSub>
                    <m:sSup>
                      <m:sSupPr>
                        <m:ctrlPr>
                          <a:rPr lang="da-DK" i="1"/>
                        </m:ctrlPr>
                      </m:sSupPr>
                      <m:e>
                        <m:r>
                          <m:rPr>
                            <m:sty m:val="p"/>
                          </m:rPr>
                          <a:rPr lang="da-DK"/>
                          <m:t>O</m:t>
                        </m:r>
                      </m:e>
                      <m:sup>
                        <m:r>
                          <a:rPr lang="da-DK"/>
                          <m:t>+</m:t>
                        </m:r>
                      </m:sup>
                    </m:sSup>
                    <m:r>
                      <a:rPr lang="da-DK" b="0" i="1" smtClean="0">
                        <a:latin typeface="Cambria Math" panose="02040503050406030204" pitchFamily="18" charset="0"/>
                      </a:rPr>
                      <m:t>(</m:t>
                    </m:r>
                    <m:r>
                      <a:rPr lang="da-DK" b="0" i="1" smtClean="0">
                        <a:latin typeface="Cambria Math" panose="02040503050406030204" pitchFamily="18" charset="0"/>
                      </a:rPr>
                      <m:t>𝑎𝑞</m:t>
                    </m:r>
                    <m:r>
                      <a:rPr lang="da-DK" b="0" i="1" smtClean="0">
                        <a:latin typeface="Cambria Math" panose="02040503050406030204" pitchFamily="18" charset="0"/>
                      </a:rPr>
                      <m:t>)</m:t>
                    </m:r>
                  </m:oMath>
                </a14:m>
                <a:endParaRPr lang="da-DK" dirty="0"/>
              </a:p>
              <a:p>
                <a:pPr marL="0" indent="0">
                  <a:buNone/>
                </a:pPr>
                <a:endParaRPr lang="da-DK" dirty="0"/>
              </a:p>
              <a:p>
                <a:pPr marL="0" indent="0">
                  <a:buNone/>
                </a:pPr>
                <a:r>
                  <a:rPr lang="da-DK" dirty="0"/>
                  <a:t>I bagepulver er der saltet natron. Når natron opløses i syre vil det første der sker være en opløsningsreaktion:</a:t>
                </a:r>
                <a:br>
                  <a:rPr lang="da-DK" dirty="0"/>
                </a:br>
                <a:br>
                  <a:rPr lang="da-DK" dirty="0"/>
                </a:br>
                <a:r>
                  <a:rPr lang="da-DK" dirty="0"/>
                  <a:t>                          </a:t>
                </a:r>
                <a14:m>
                  <m:oMath xmlns:m="http://schemas.openxmlformats.org/officeDocument/2006/math">
                    <m:sSub>
                      <m:sSubPr>
                        <m:ctrlPr>
                          <a:rPr lang="da-DK" i="1"/>
                        </m:ctrlPr>
                      </m:sSubPr>
                      <m:e>
                        <m:r>
                          <a:rPr lang="da-DK" b="0" i="0" smtClean="0">
                            <a:latin typeface="Cambria Math" panose="02040503050406030204" pitchFamily="18" charset="0"/>
                          </a:rPr>
                          <m:t>            </m:t>
                        </m:r>
                        <m:r>
                          <m:rPr>
                            <m:sty m:val="p"/>
                          </m:rPr>
                          <a:rPr lang="da-DK" b="0" i="0" smtClean="0">
                            <a:latin typeface="Cambria Math" panose="02040503050406030204" pitchFamily="18" charset="0"/>
                          </a:rPr>
                          <m:t>NaHC</m:t>
                        </m:r>
                        <m:r>
                          <m:rPr>
                            <m:sty m:val="p"/>
                          </m:rPr>
                          <a:rPr lang="da-DK"/>
                          <m:t>O</m:t>
                        </m:r>
                      </m:e>
                      <m:sub>
                        <m:r>
                          <a:rPr lang="da-DK"/>
                          <m:t>3</m:t>
                        </m:r>
                      </m:sub>
                    </m:sSub>
                    <m:d>
                      <m:dPr>
                        <m:ctrlPr>
                          <a:rPr lang="da-DK" i="1"/>
                        </m:ctrlPr>
                      </m:dPr>
                      <m:e>
                        <m:r>
                          <m:rPr>
                            <m:sty m:val="p"/>
                          </m:rPr>
                          <a:rPr lang="da-DK" b="0" i="0" smtClean="0">
                            <a:latin typeface="Cambria Math" panose="02040503050406030204" pitchFamily="18" charset="0"/>
                          </a:rPr>
                          <m:t>s</m:t>
                        </m:r>
                      </m:e>
                    </m:d>
                    <m:r>
                      <a:rPr lang="da-DK" i="1" smtClean="0">
                        <a:latin typeface="Cambria Math" panose="02040503050406030204" pitchFamily="18" charset="0"/>
                        <a:ea typeface="Cambria Math" panose="02040503050406030204" pitchFamily="18" charset="0"/>
                      </a:rPr>
                      <m:t>⇌</m:t>
                    </m:r>
                    <m:sSubSup>
                      <m:sSubSupPr>
                        <m:ctrlPr>
                          <a:rPr lang="da-DK" i="1"/>
                        </m:ctrlPr>
                      </m:sSubSupPr>
                      <m:e>
                        <m:sSup>
                          <m:sSupPr>
                            <m:ctrlPr>
                              <a:rPr lang="da-DK" i="1">
                                <a:latin typeface="Cambria Math" panose="02040503050406030204" pitchFamily="18" charset="0"/>
                              </a:rPr>
                            </m:ctrlPr>
                          </m:sSupPr>
                          <m:e>
                            <m:r>
                              <m:rPr>
                                <m:sty m:val="p"/>
                              </m:rPr>
                              <a:rPr lang="da-DK" b="0" i="0" smtClean="0">
                                <a:latin typeface="Cambria Math" panose="02040503050406030204" pitchFamily="18" charset="0"/>
                              </a:rPr>
                              <m:t>Na</m:t>
                            </m:r>
                          </m:e>
                          <m:sup>
                            <m:r>
                              <a:rPr lang="da-DK">
                                <a:latin typeface="Cambria Math" panose="02040503050406030204" pitchFamily="18" charset="0"/>
                              </a:rPr>
                              <m:t>+</m:t>
                            </m:r>
                          </m:sup>
                        </m:sSup>
                        <m:d>
                          <m:dPr>
                            <m:ctrlPr>
                              <a:rPr lang="da-DK" b="0" i="1" smtClean="0">
                                <a:latin typeface="Cambria Math" panose="02040503050406030204" pitchFamily="18" charset="0"/>
                              </a:rPr>
                            </m:ctrlPr>
                          </m:dPr>
                          <m:e>
                            <m:r>
                              <a:rPr lang="da-DK" b="0" i="1" smtClean="0">
                                <a:latin typeface="Cambria Math" panose="02040503050406030204" pitchFamily="18" charset="0"/>
                              </a:rPr>
                              <m:t>𝑎𝑞</m:t>
                            </m:r>
                          </m:e>
                        </m:d>
                        <m:r>
                          <a:rPr lang="da-DK" b="0" i="1" smtClean="0">
                            <a:latin typeface="Cambria Math" panose="02040503050406030204" pitchFamily="18" charset="0"/>
                          </a:rPr>
                          <m:t>+ </m:t>
                        </m:r>
                        <m:r>
                          <m:rPr>
                            <m:sty m:val="p"/>
                          </m:rPr>
                          <a:rPr lang="da-DK" b="0" i="0" smtClean="0">
                            <a:latin typeface="Cambria Math" panose="02040503050406030204" pitchFamily="18" charset="0"/>
                          </a:rPr>
                          <m:t>HC</m:t>
                        </m:r>
                        <m:r>
                          <m:rPr>
                            <m:sty m:val="p"/>
                          </m:rPr>
                          <a:rPr lang="da-DK"/>
                          <m:t>O</m:t>
                        </m:r>
                      </m:e>
                      <m:sub>
                        <m:r>
                          <a:rPr lang="da-DK"/>
                          <m:t>3</m:t>
                        </m:r>
                      </m:sub>
                      <m:sup>
                        <m:r>
                          <a:rPr lang="da-DK"/>
                          <m:t>−</m:t>
                        </m:r>
                      </m:sup>
                    </m:sSubSup>
                    <m:d>
                      <m:dPr>
                        <m:ctrlPr>
                          <a:rPr lang="da-DK" i="1"/>
                        </m:ctrlPr>
                      </m:dPr>
                      <m:e>
                        <m:r>
                          <m:rPr>
                            <m:sty m:val="p"/>
                          </m:rPr>
                          <a:rPr lang="da-DK"/>
                          <m:t>aq</m:t>
                        </m:r>
                      </m:e>
                    </m:d>
                    <m:r>
                      <a:rPr lang="da-DK" b="0" i="0" smtClean="0">
                        <a:latin typeface="Cambria Math" panose="02040503050406030204" pitchFamily="18" charset="0"/>
                      </a:rPr>
                      <m:t> </m:t>
                    </m:r>
                  </m:oMath>
                </a14:m>
                <a:endParaRPr lang="da-DK" dirty="0"/>
              </a:p>
              <a:p>
                <a:pPr marL="0" indent="0">
                  <a:buNone/>
                </a:pPr>
                <a:endParaRPr lang="da-DK" dirty="0"/>
              </a:p>
              <a:p>
                <a:pPr marL="0" indent="0">
                  <a:buNone/>
                </a:pPr>
                <a:r>
                  <a:rPr lang="da-DK" dirty="0"/>
                  <a:t>Hvis der er en tilstrækkelig stærk syre i opløsningen vil </a:t>
                </a:r>
                <a:r>
                  <a:rPr lang="da-DK" dirty="0" err="1"/>
                  <a:t>hydrogencarbonationerne</a:t>
                </a:r>
                <a:r>
                  <a:rPr lang="da-DK" dirty="0"/>
                  <a:t> reagere med syre i opløsningen og dannes dens korresponderende syre, kulsyre:</a:t>
                </a:r>
                <a:br>
                  <a:rPr lang="da-DK" dirty="0"/>
                </a:br>
                <a:br>
                  <a:rPr lang="da-DK" dirty="0"/>
                </a:br>
                <a14:m>
                  <m:oMathPara xmlns:m="http://schemas.openxmlformats.org/officeDocument/2006/math">
                    <m:oMathParaPr>
                      <m:jc m:val="centerGroup"/>
                    </m:oMathParaPr>
                    <m:oMath xmlns:m="http://schemas.openxmlformats.org/officeDocument/2006/math">
                      <m:sSubSup>
                        <m:sSubSupPr>
                          <m:ctrlPr>
                            <a:rPr lang="da-DK" smtClean="0">
                              <a:latin typeface="Cambria Math" panose="02040503050406030204" pitchFamily="18" charset="0"/>
                            </a:rPr>
                          </m:ctrlPr>
                        </m:sSubSupPr>
                        <m:e>
                          <m:r>
                            <m:rPr>
                              <m:sty m:val="p"/>
                            </m:rPr>
                            <a:rPr lang="da-DK" b="0" i="0" smtClean="0">
                              <a:latin typeface="Cambria Math" panose="02040503050406030204" pitchFamily="18" charset="0"/>
                            </a:rPr>
                            <m:t>HCO</m:t>
                          </m:r>
                        </m:e>
                        <m:sub>
                          <m:r>
                            <a:rPr lang="da-DK" b="0" i="0" smtClean="0">
                              <a:latin typeface="Cambria Math" panose="02040503050406030204" pitchFamily="18" charset="0"/>
                            </a:rPr>
                            <m:t>3</m:t>
                          </m:r>
                        </m:sub>
                        <m:sup>
                          <m:r>
                            <a:rPr lang="da-DK" b="0" i="0" smtClean="0">
                              <a:latin typeface="Cambria Math" panose="02040503050406030204" pitchFamily="18" charset="0"/>
                            </a:rPr>
                            <m:t>−</m:t>
                          </m:r>
                        </m:sup>
                      </m:sSubSup>
                      <m:d>
                        <m:dPr>
                          <m:ctrlPr>
                            <a:rPr lang="da-DK"/>
                          </m:ctrlPr>
                        </m:dPr>
                        <m:e>
                          <m:r>
                            <m:rPr>
                              <m:sty m:val="p"/>
                            </m:rPr>
                            <a:rPr lang="da-DK" i="0"/>
                            <m:t>aq</m:t>
                          </m:r>
                        </m:e>
                      </m:d>
                      <m:r>
                        <a:rPr lang="da-DK" i="0"/>
                        <m:t>+</m:t>
                      </m:r>
                      <m:sSup>
                        <m:sSupPr>
                          <m:ctrlPr>
                            <a:rPr lang="da-DK" smtClean="0">
                              <a:latin typeface="Cambria Math" panose="02040503050406030204" pitchFamily="18" charset="0"/>
                            </a:rPr>
                          </m:ctrlPr>
                        </m:sSupPr>
                        <m:e>
                          <m:r>
                            <m:rPr>
                              <m:sty m:val="p"/>
                            </m:rPr>
                            <a:rPr lang="da-DK" b="0" i="0" smtClean="0">
                              <a:latin typeface="Cambria Math" panose="02040503050406030204" pitchFamily="18" charset="0"/>
                            </a:rPr>
                            <m:t>H</m:t>
                          </m:r>
                        </m:e>
                        <m:sup>
                          <m:r>
                            <a:rPr lang="da-DK" b="0" i="0" smtClean="0">
                              <a:latin typeface="Cambria Math" panose="02040503050406030204" pitchFamily="18" charset="0"/>
                            </a:rPr>
                            <m:t>+</m:t>
                          </m:r>
                        </m:sup>
                      </m:sSup>
                      <m:d>
                        <m:dPr>
                          <m:ctrlPr>
                            <a:rPr lang="da-DK"/>
                          </m:ctrlPr>
                        </m:dPr>
                        <m:e>
                          <m:r>
                            <m:rPr>
                              <m:sty m:val="p"/>
                            </m:rPr>
                            <a:rPr lang="da-DK" b="0" i="0" smtClean="0">
                              <a:latin typeface="Cambria Math" panose="02040503050406030204" pitchFamily="18" charset="0"/>
                            </a:rPr>
                            <m:t>aq</m:t>
                          </m:r>
                        </m:e>
                      </m:d>
                      <m:r>
                        <a:rPr lang="da-DK" i="1" smtClean="0">
                          <a:latin typeface="Cambria Math" panose="02040503050406030204" pitchFamily="18" charset="0"/>
                          <a:ea typeface="Cambria Math" panose="02040503050406030204" pitchFamily="18" charset="0"/>
                        </a:rPr>
                        <m:t>⇌</m:t>
                      </m:r>
                      <m:sSub>
                        <m:sSubPr>
                          <m:ctrlPr>
                            <a:rPr lang="da-DK" smtClean="0">
                              <a:latin typeface="Cambria Math" panose="02040503050406030204" pitchFamily="18" charset="0"/>
                            </a:rPr>
                          </m:ctrlPr>
                        </m:sSubPr>
                        <m:e>
                          <m:r>
                            <m:rPr>
                              <m:sty m:val="p"/>
                            </m:rPr>
                            <a:rPr lang="da-DK" b="0" i="0" smtClean="0">
                              <a:latin typeface="Cambria Math" panose="02040503050406030204" pitchFamily="18" charset="0"/>
                            </a:rPr>
                            <m:t>H</m:t>
                          </m:r>
                        </m:e>
                        <m:sub>
                          <m:r>
                            <a:rPr lang="da-DK" b="0" i="0" smtClean="0">
                              <a:latin typeface="Cambria Math" panose="02040503050406030204" pitchFamily="18" charset="0"/>
                            </a:rPr>
                            <m:t>2</m:t>
                          </m:r>
                        </m:sub>
                      </m:sSub>
                      <m:sSub>
                        <m:sSubPr>
                          <m:ctrlPr>
                            <a:rPr lang="da-DK" smtClean="0">
                              <a:latin typeface="Cambria Math" panose="02040503050406030204" pitchFamily="18" charset="0"/>
                            </a:rPr>
                          </m:ctrlPr>
                        </m:sSubPr>
                        <m:e>
                          <m:r>
                            <m:rPr>
                              <m:sty m:val="p"/>
                            </m:rPr>
                            <a:rPr lang="da-DK" b="0" i="0" smtClean="0">
                              <a:latin typeface="Cambria Math" panose="02040503050406030204" pitchFamily="18" charset="0"/>
                            </a:rPr>
                            <m:t>CO</m:t>
                          </m:r>
                        </m:e>
                        <m:sub>
                          <m:r>
                            <a:rPr lang="da-DK" b="0" i="0" smtClean="0">
                              <a:latin typeface="Cambria Math" panose="02040503050406030204" pitchFamily="18" charset="0"/>
                            </a:rPr>
                            <m:t>3</m:t>
                          </m:r>
                        </m:sub>
                      </m:sSub>
                      <m:d>
                        <m:dPr>
                          <m:ctrlPr>
                            <a:rPr lang="da-DK"/>
                          </m:ctrlPr>
                        </m:dPr>
                        <m:e>
                          <m:r>
                            <m:rPr>
                              <m:sty m:val="p"/>
                            </m:rPr>
                            <a:rPr lang="da-DK" i="0"/>
                            <m:t>aq</m:t>
                          </m:r>
                        </m:e>
                      </m:d>
                    </m:oMath>
                  </m:oMathPara>
                </a14:m>
                <a:endParaRPr lang="da-DK" dirty="0"/>
              </a:p>
              <a:p>
                <a:pPr marL="0" indent="0">
                  <a:buNone/>
                </a:pPr>
                <a:endParaRPr lang="da-DK" dirty="0"/>
              </a:p>
              <a:p>
                <a:pPr marL="0" indent="0">
                  <a:buNone/>
                </a:pPr>
                <a:r>
                  <a:rPr lang="da-DK" dirty="0"/>
                  <a:t>Hvis der er vand til stede vil kulsyren meget hurtigt spaltes til vand og carbondioxid</a:t>
                </a:r>
                <a:br>
                  <a:rPr lang="da-DK" dirty="0"/>
                </a:br>
                <a:br>
                  <a:rPr lang="da-DK" dirty="0"/>
                </a:br>
                <a14:m>
                  <m:oMathPara xmlns:m="http://schemas.openxmlformats.org/officeDocument/2006/math">
                    <m:oMathParaPr>
                      <m:jc m:val="centerGroup"/>
                    </m:oMathParaPr>
                    <m:oMath xmlns:m="http://schemas.openxmlformats.org/officeDocument/2006/math">
                      <m:sSub>
                        <m:sSubPr>
                          <m:ctrlPr>
                            <a:rPr lang="da-DK"/>
                          </m:ctrlPr>
                        </m:sSubPr>
                        <m:e>
                          <m:r>
                            <m:rPr>
                              <m:sty m:val="p"/>
                            </m:rPr>
                            <a:rPr lang="da-DK" i="0"/>
                            <m:t>H</m:t>
                          </m:r>
                        </m:e>
                        <m:sub>
                          <m:r>
                            <a:rPr lang="da-DK" i="0"/>
                            <m:t>2</m:t>
                          </m:r>
                        </m:sub>
                      </m:sSub>
                      <m:sSub>
                        <m:sSubPr>
                          <m:ctrlPr>
                            <a:rPr lang="da-DK" smtClean="0">
                              <a:latin typeface="Cambria Math" panose="02040503050406030204" pitchFamily="18" charset="0"/>
                            </a:rPr>
                          </m:ctrlPr>
                        </m:sSubPr>
                        <m:e>
                          <m:r>
                            <m:rPr>
                              <m:sty m:val="p"/>
                            </m:rPr>
                            <a:rPr lang="da-DK" b="0" i="0" smtClean="0">
                              <a:latin typeface="Cambria Math" panose="02040503050406030204" pitchFamily="18" charset="0"/>
                            </a:rPr>
                            <m:t>CO</m:t>
                          </m:r>
                        </m:e>
                        <m:sub>
                          <m:r>
                            <a:rPr lang="da-DK" b="0" i="0" smtClean="0">
                              <a:latin typeface="Cambria Math" panose="02040503050406030204" pitchFamily="18" charset="0"/>
                            </a:rPr>
                            <m:t>3</m:t>
                          </m:r>
                        </m:sub>
                      </m:sSub>
                      <m:d>
                        <m:dPr>
                          <m:ctrlPr>
                            <a:rPr lang="da-DK"/>
                          </m:ctrlPr>
                        </m:dPr>
                        <m:e>
                          <m:r>
                            <m:rPr>
                              <m:sty m:val="p"/>
                            </m:rPr>
                            <a:rPr lang="da-DK" b="0" i="0" smtClean="0">
                              <a:latin typeface="Cambria Math" panose="02040503050406030204" pitchFamily="18" charset="0"/>
                            </a:rPr>
                            <m:t>aq</m:t>
                          </m:r>
                        </m:e>
                      </m:d>
                      <m:r>
                        <a:rPr lang="da-DK" i="0"/>
                        <m:t>→</m:t>
                      </m:r>
                      <m:sSub>
                        <m:sSubPr>
                          <m:ctrlPr>
                            <a:rPr lang="da-DK" smtClean="0">
                              <a:latin typeface="Cambria Math" panose="02040503050406030204" pitchFamily="18" charset="0"/>
                            </a:rPr>
                          </m:ctrlPr>
                        </m:sSubPr>
                        <m:e>
                          <m:r>
                            <m:rPr>
                              <m:sty m:val="p"/>
                            </m:rPr>
                            <a:rPr lang="da-DK" b="0" i="0" smtClean="0">
                              <a:latin typeface="Cambria Math" panose="02040503050406030204" pitchFamily="18" charset="0"/>
                            </a:rPr>
                            <m:t>CO</m:t>
                          </m:r>
                        </m:e>
                        <m:sub>
                          <m:r>
                            <a:rPr lang="da-DK" b="0" i="0" smtClean="0">
                              <a:latin typeface="Cambria Math" panose="02040503050406030204" pitchFamily="18" charset="0"/>
                            </a:rPr>
                            <m:t>2</m:t>
                          </m:r>
                        </m:sub>
                      </m:sSub>
                      <m:d>
                        <m:dPr>
                          <m:ctrlPr>
                            <a:rPr lang="da-DK"/>
                          </m:ctrlPr>
                        </m:dPr>
                        <m:e>
                          <m:r>
                            <m:rPr>
                              <m:sty m:val="p"/>
                            </m:rPr>
                            <a:rPr lang="da-DK" b="0" i="0" smtClean="0">
                              <a:latin typeface="Cambria Math" panose="02040503050406030204" pitchFamily="18" charset="0"/>
                            </a:rPr>
                            <m:t>g</m:t>
                          </m:r>
                        </m:e>
                      </m:d>
                      <m:r>
                        <a:rPr lang="da-DK" i="0"/>
                        <m:t>+</m:t>
                      </m:r>
                      <m:sSub>
                        <m:sSubPr>
                          <m:ctrlPr>
                            <a:rPr lang="da-DK"/>
                          </m:ctrlPr>
                        </m:sSubPr>
                        <m:e>
                          <m:r>
                            <m:rPr>
                              <m:sty m:val="p"/>
                            </m:rPr>
                            <a:rPr lang="da-DK" i="0"/>
                            <m:t>H</m:t>
                          </m:r>
                        </m:e>
                        <m:sub>
                          <m:r>
                            <a:rPr lang="da-DK" b="0" i="0" smtClean="0">
                              <a:latin typeface="Cambria Math" panose="02040503050406030204" pitchFamily="18" charset="0"/>
                            </a:rPr>
                            <m:t>2</m:t>
                          </m:r>
                        </m:sub>
                      </m:sSub>
                      <m:r>
                        <m:rPr>
                          <m:sty m:val="p"/>
                        </m:rPr>
                        <a:rPr lang="da-DK" b="0" i="0" smtClean="0">
                          <a:latin typeface="Cambria Math" panose="02040503050406030204" pitchFamily="18" charset="0"/>
                        </a:rPr>
                        <m:t>O</m:t>
                      </m:r>
                      <m:r>
                        <a:rPr lang="da-DK" b="0" i="0" smtClean="0">
                          <a:latin typeface="Cambria Math" panose="02040503050406030204" pitchFamily="18" charset="0"/>
                        </a:rPr>
                        <m:t>(</m:t>
                      </m:r>
                      <m:r>
                        <m:rPr>
                          <m:sty m:val="p"/>
                        </m:rPr>
                        <a:rPr lang="da-DK" b="0" i="0" smtClean="0">
                          <a:latin typeface="Cambria Math" panose="02040503050406030204" pitchFamily="18" charset="0"/>
                        </a:rPr>
                        <m:t>aq</m:t>
                      </m:r>
                      <m:r>
                        <a:rPr lang="da-DK" b="0" i="0" smtClean="0">
                          <a:latin typeface="Cambria Math" panose="02040503050406030204" pitchFamily="18" charset="0"/>
                        </a:rPr>
                        <m:t>)</m:t>
                      </m:r>
                    </m:oMath>
                  </m:oMathPara>
                </a14:m>
                <a:endParaRPr lang="da-DK" dirty="0"/>
              </a:p>
              <a:p>
                <a:pPr marL="0" indent="0">
                  <a:buNone/>
                </a:pPr>
                <a:endParaRPr lang="da-DK" dirty="0"/>
              </a:p>
            </p:txBody>
          </p:sp>
        </mc:Choice>
        <mc:Fallback>
          <p:sp>
            <p:nvSpPr>
              <p:cNvPr id="3" name="Pladsholder til indhold 2">
                <a:extLst>
                  <a:ext uri="{FF2B5EF4-FFF2-40B4-BE49-F238E27FC236}">
                    <a16:creationId xmlns:a16="http://schemas.microsoft.com/office/drawing/2014/main" id="{18E65A4E-5270-6E50-3983-8CE236D2F218}"/>
                  </a:ext>
                </a:extLst>
              </p:cNvPr>
              <p:cNvSpPr>
                <a:spLocks noGrp="1" noRot="1" noChangeAspect="1" noMove="1" noResize="1" noEditPoints="1" noAdjustHandles="1" noChangeArrowheads="1" noChangeShapeType="1" noTextEdit="1"/>
              </p:cNvSpPr>
              <p:nvPr>
                <p:ph idx="1"/>
              </p:nvPr>
            </p:nvSpPr>
            <p:spPr>
              <a:xfrm>
                <a:off x="0" y="1012371"/>
                <a:ext cx="12192000" cy="5725886"/>
              </a:xfrm>
              <a:blipFill>
                <a:blip r:embed="rId2"/>
                <a:stretch>
                  <a:fillRect l="-900" t="-2662" r="-1100"/>
                </a:stretch>
              </a:blipFill>
            </p:spPr>
            <p:txBody>
              <a:bodyPr/>
              <a:lstStyle/>
              <a:p>
                <a:r>
                  <a:rPr lang="da-DK">
                    <a:noFill/>
                  </a:rPr>
                  <a:t> </a:t>
                </a:r>
              </a:p>
            </p:txBody>
          </p:sp>
        </mc:Fallback>
      </mc:AlternateContent>
    </p:spTree>
    <p:extLst>
      <p:ext uri="{BB962C8B-B14F-4D97-AF65-F5344CB8AC3E}">
        <p14:creationId xmlns:p14="http://schemas.microsoft.com/office/powerpoint/2010/main" val="2901708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12629-B3CE-5BAC-5E25-D7E50A86C053}"/>
              </a:ext>
            </a:extLst>
          </p:cNvPr>
          <p:cNvSpPr>
            <a:spLocks noGrp="1"/>
          </p:cNvSpPr>
          <p:nvPr>
            <p:ph type="title"/>
          </p:nvPr>
        </p:nvSpPr>
        <p:spPr>
          <a:xfrm>
            <a:off x="1408453" y="183957"/>
            <a:ext cx="3932237" cy="1197429"/>
          </a:xfrm>
        </p:spPr>
        <p:txBody>
          <a:bodyPr>
            <a:normAutofit/>
          </a:bodyPr>
          <a:lstStyle/>
          <a:p>
            <a:pPr algn="ctr"/>
            <a:r>
              <a:rPr lang="da-DK" b="1" dirty="0">
                <a:solidFill>
                  <a:schemeClr val="accent2">
                    <a:lumMod val="75000"/>
                  </a:schemeClr>
                </a:solidFill>
              </a:rPr>
              <a:t>Natron eller bagepulver</a:t>
            </a:r>
          </a:p>
        </p:txBody>
      </p:sp>
      <p:pic>
        <p:nvPicPr>
          <p:cNvPr id="9" name="Pladsholder til indhold 8">
            <a:extLst>
              <a:ext uri="{FF2B5EF4-FFF2-40B4-BE49-F238E27FC236}">
                <a16:creationId xmlns:a16="http://schemas.microsoft.com/office/drawing/2014/main" id="{30379A4A-877A-5D66-7F19-29B7A362BB28}"/>
              </a:ext>
            </a:extLst>
          </p:cNvPr>
          <p:cNvPicPr>
            <a:picLocks noGrp="1" noChangeAspect="1"/>
          </p:cNvPicPr>
          <p:nvPr>
            <p:ph idx="1"/>
          </p:nvPr>
        </p:nvPicPr>
        <p:blipFill>
          <a:blip r:embed="rId2"/>
          <a:stretch>
            <a:fillRect/>
          </a:stretch>
        </p:blipFill>
        <p:spPr>
          <a:xfrm>
            <a:off x="6900470" y="1709058"/>
            <a:ext cx="5182673" cy="2055451"/>
          </a:xfrm>
          <a:prstGeom prst="rect">
            <a:avLst/>
          </a:prstGeom>
          <a:ln>
            <a:solidFill>
              <a:schemeClr val="accent2">
                <a:lumMod val="75000"/>
              </a:schemeClr>
            </a:solidFill>
          </a:ln>
        </p:spPr>
      </p:pic>
      <mc:AlternateContent xmlns:mc="http://schemas.openxmlformats.org/markup-compatibility/2006">
        <mc:Choice xmlns:a14="http://schemas.microsoft.com/office/drawing/2010/main" Requires="a14">
          <p:sp>
            <p:nvSpPr>
              <p:cNvPr id="10" name="Pladsholder til tekst 9">
                <a:extLst>
                  <a:ext uri="{FF2B5EF4-FFF2-40B4-BE49-F238E27FC236}">
                    <a16:creationId xmlns:a16="http://schemas.microsoft.com/office/drawing/2014/main" id="{1866BD5F-1086-1132-0ACB-61E6173F249D}"/>
                  </a:ext>
                </a:extLst>
              </p:cNvPr>
              <p:cNvSpPr>
                <a:spLocks noGrp="1"/>
              </p:cNvSpPr>
              <p:nvPr>
                <p:ph type="body" sz="half" idx="2"/>
              </p:nvPr>
            </p:nvSpPr>
            <p:spPr>
              <a:xfrm>
                <a:off x="108857" y="1621971"/>
                <a:ext cx="6531430" cy="5072743"/>
              </a:xfrm>
            </p:spPr>
            <p:txBody>
              <a:bodyPr>
                <a:normAutofit/>
              </a:bodyPr>
              <a:lstStyle/>
              <a:p>
                <a:r>
                  <a:rPr lang="da-DK" sz="2400" dirty="0"/>
                  <a:t>Dinatriumdiphosphat er et tilsætningsstof der ofte bruges i bagepulver. Dets E nummer er E 450 (i). Forbindelsen er en </a:t>
                </a:r>
                <a:r>
                  <a:rPr lang="da-DK" sz="2400" dirty="0" err="1"/>
                  <a:t>amfolyt</a:t>
                </a:r>
                <a:r>
                  <a:rPr lang="da-DK" sz="2400" dirty="0"/>
                  <a:t> og den kan altså både virke som syre og som base så både afgive og optage en </a:t>
                </a:r>
                <a:r>
                  <a:rPr lang="da-DK" sz="2400" dirty="0" err="1"/>
                  <a:t>hydron</a:t>
                </a:r>
                <a:r>
                  <a:rPr lang="da-DK" sz="2400" dirty="0"/>
                  <a:t>.</a:t>
                </a:r>
              </a:p>
              <a:p>
                <a:endParaRPr lang="da-DK" sz="2400" dirty="0"/>
              </a:p>
              <a:p>
                <a:r>
                  <a:rPr lang="da-DK" sz="2400" dirty="0"/>
                  <a:t>Den sumformel skrives således:</a:t>
                </a:r>
              </a:p>
              <a:p>
                <a14:m>
                  <m:oMathPara xmlns:m="http://schemas.openxmlformats.org/officeDocument/2006/math">
                    <m:oMathParaPr>
                      <m:jc m:val="centerGroup"/>
                    </m:oMathParaPr>
                    <m:oMath xmlns:m="http://schemas.openxmlformats.org/officeDocument/2006/math">
                      <m:sSub>
                        <m:sSubPr>
                          <m:ctrlPr>
                            <a:rPr lang="da-DK" sz="2400" smtClean="0">
                              <a:latin typeface="Cambria Math" panose="02040503050406030204" pitchFamily="18" charset="0"/>
                            </a:rPr>
                          </m:ctrlPr>
                        </m:sSubPr>
                        <m:e>
                          <m:sSub>
                            <m:sSubPr>
                              <m:ctrlPr>
                                <a:rPr lang="da-DK" sz="2400" smtClean="0">
                                  <a:latin typeface="Cambria Math" panose="02040503050406030204" pitchFamily="18" charset="0"/>
                                </a:rPr>
                              </m:ctrlPr>
                            </m:sSubPr>
                            <m:e>
                              <m:r>
                                <m:rPr>
                                  <m:sty m:val="p"/>
                                </m:rPr>
                                <a:rPr lang="da-DK" sz="2400" b="0" i="0" smtClean="0">
                                  <a:latin typeface="Cambria Math" panose="02040503050406030204" pitchFamily="18" charset="0"/>
                                </a:rPr>
                                <m:t>Na</m:t>
                              </m:r>
                            </m:e>
                            <m:sub>
                              <m:r>
                                <a:rPr lang="da-DK" sz="2400" b="0" i="0" smtClean="0">
                                  <a:latin typeface="Cambria Math" panose="02040503050406030204" pitchFamily="18" charset="0"/>
                                </a:rPr>
                                <m:t>2</m:t>
                              </m:r>
                            </m:sub>
                          </m:sSub>
                          <m:r>
                            <m:rPr>
                              <m:sty m:val="p"/>
                            </m:rPr>
                            <a:rPr lang="da-DK" sz="2400" b="0" i="0" smtClean="0">
                              <a:latin typeface="Cambria Math" panose="02040503050406030204" pitchFamily="18" charset="0"/>
                            </a:rPr>
                            <m:t>H</m:t>
                          </m:r>
                        </m:e>
                        <m:sub>
                          <m:r>
                            <a:rPr lang="da-DK" sz="2400" b="0" i="0" smtClean="0">
                              <a:latin typeface="Cambria Math" panose="02040503050406030204" pitchFamily="18" charset="0"/>
                            </a:rPr>
                            <m:t>2</m:t>
                          </m:r>
                        </m:sub>
                      </m:sSub>
                      <m:sSub>
                        <m:sSubPr>
                          <m:ctrlPr>
                            <a:rPr lang="da-DK" sz="2400" smtClean="0">
                              <a:latin typeface="Cambria Math" panose="02040503050406030204" pitchFamily="18" charset="0"/>
                            </a:rPr>
                          </m:ctrlPr>
                        </m:sSubPr>
                        <m:e>
                          <m:r>
                            <m:rPr>
                              <m:sty m:val="p"/>
                            </m:rPr>
                            <a:rPr lang="da-DK" sz="2400" b="0" i="0" smtClean="0">
                              <a:latin typeface="Cambria Math" panose="02040503050406030204" pitchFamily="18" charset="0"/>
                            </a:rPr>
                            <m:t>P</m:t>
                          </m:r>
                        </m:e>
                        <m:sub>
                          <m:r>
                            <a:rPr lang="da-DK" sz="2400" b="0" i="0" smtClean="0">
                              <a:latin typeface="Cambria Math" panose="02040503050406030204" pitchFamily="18" charset="0"/>
                            </a:rPr>
                            <m:t>2</m:t>
                          </m:r>
                        </m:sub>
                      </m:sSub>
                      <m:sSub>
                        <m:sSubPr>
                          <m:ctrlPr>
                            <a:rPr lang="da-DK" sz="2400" smtClean="0">
                              <a:latin typeface="Cambria Math" panose="02040503050406030204" pitchFamily="18" charset="0"/>
                            </a:rPr>
                          </m:ctrlPr>
                        </m:sSubPr>
                        <m:e>
                          <m:r>
                            <m:rPr>
                              <m:sty m:val="p"/>
                            </m:rPr>
                            <a:rPr lang="da-DK" sz="2400" b="0" i="0" smtClean="0">
                              <a:latin typeface="Cambria Math" panose="02040503050406030204" pitchFamily="18" charset="0"/>
                            </a:rPr>
                            <m:t>O</m:t>
                          </m:r>
                        </m:e>
                        <m:sub>
                          <m:r>
                            <a:rPr lang="da-DK" sz="2400" b="0" i="0" smtClean="0">
                              <a:latin typeface="Cambria Math" panose="02040503050406030204" pitchFamily="18" charset="0"/>
                            </a:rPr>
                            <m:t>7</m:t>
                          </m:r>
                        </m:sub>
                      </m:sSub>
                    </m:oMath>
                  </m:oMathPara>
                </a14:m>
                <a:endParaRPr lang="da-DK" sz="2400" dirty="0"/>
              </a:p>
              <a:p>
                <a:r>
                  <a:rPr lang="da-DK" sz="2400" dirty="0"/>
                  <a:t>Så snart den opløses i vand afgives </a:t>
                </a:r>
                <a:r>
                  <a:rPr lang="da-DK" sz="2400" dirty="0" err="1"/>
                  <a:t>natriumionerne</a:t>
                </a:r>
                <a:r>
                  <a:rPr lang="da-DK" sz="2400" dirty="0"/>
                  <a:t> og dens syrebasereaktion med vand er altså:</a:t>
                </a:r>
              </a:p>
              <a:p>
                <a:endParaRPr lang="da-DK" sz="2400" dirty="0"/>
              </a:p>
              <a:p>
                <a:endParaRPr lang="da-DK" sz="2400" dirty="0"/>
              </a:p>
              <a:p>
                <a:endParaRPr lang="da-DK" sz="2400" dirty="0"/>
              </a:p>
            </p:txBody>
          </p:sp>
        </mc:Choice>
        <mc:Fallback>
          <p:sp>
            <p:nvSpPr>
              <p:cNvPr id="10" name="Pladsholder til tekst 9">
                <a:extLst>
                  <a:ext uri="{FF2B5EF4-FFF2-40B4-BE49-F238E27FC236}">
                    <a16:creationId xmlns:a16="http://schemas.microsoft.com/office/drawing/2014/main" id="{1866BD5F-1086-1132-0ACB-61E6173F249D}"/>
                  </a:ext>
                </a:extLst>
              </p:cNvPr>
              <p:cNvSpPr>
                <a:spLocks noGrp="1" noRot="1" noChangeAspect="1" noMove="1" noResize="1" noEditPoints="1" noAdjustHandles="1" noChangeArrowheads="1" noChangeShapeType="1" noTextEdit="1"/>
              </p:cNvSpPr>
              <p:nvPr>
                <p:ph type="body" sz="half" idx="2"/>
              </p:nvPr>
            </p:nvSpPr>
            <p:spPr>
              <a:xfrm>
                <a:off x="108857" y="1621971"/>
                <a:ext cx="6531430" cy="5072743"/>
              </a:xfrm>
              <a:blipFill>
                <a:blip r:embed="rId3"/>
                <a:stretch>
                  <a:fillRect l="-1494" t="-1563"/>
                </a:stretch>
              </a:blipFill>
            </p:spPr>
            <p:txBody>
              <a:bodyPr/>
              <a:lstStyle/>
              <a:p>
                <a:r>
                  <a:rPr lang="da-DK">
                    <a:noFill/>
                  </a:rPr>
                  <a:t> </a:t>
                </a:r>
              </a:p>
            </p:txBody>
          </p:sp>
        </mc:Fallback>
      </mc:AlternateContent>
      <mc:AlternateContent xmlns:mc="http://schemas.openxmlformats.org/markup-compatibility/2006">
        <mc:Choice xmlns:a14="http://schemas.microsoft.com/office/drawing/2010/main" Requires="a14">
          <p:sp>
            <p:nvSpPr>
              <p:cNvPr id="12" name="Tekstfelt 11">
                <a:extLst>
                  <a:ext uri="{FF2B5EF4-FFF2-40B4-BE49-F238E27FC236}">
                    <a16:creationId xmlns:a16="http://schemas.microsoft.com/office/drawing/2014/main" id="{933C3FE1-E803-75A5-EF07-29A367F0961E}"/>
                  </a:ext>
                </a:extLst>
              </p:cNvPr>
              <p:cNvSpPr txBox="1"/>
              <p:nvPr/>
            </p:nvSpPr>
            <p:spPr>
              <a:xfrm>
                <a:off x="1088005" y="5921828"/>
                <a:ext cx="7977641" cy="46698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da-DK" sz="2400" smtClean="0">
                              <a:latin typeface="Cambria Math" panose="02040503050406030204" pitchFamily="18" charset="0"/>
                            </a:rPr>
                          </m:ctrlPr>
                        </m:sSubPr>
                        <m:e>
                          <m:r>
                            <m:rPr>
                              <m:sty m:val="p"/>
                            </m:rPr>
                            <a:rPr lang="da-DK" sz="2400" b="0" i="0" smtClean="0">
                              <a:latin typeface="Cambria Math" panose="02040503050406030204" pitchFamily="18" charset="0"/>
                            </a:rPr>
                            <m:t>H</m:t>
                          </m:r>
                        </m:e>
                        <m:sub>
                          <m:r>
                            <a:rPr lang="da-DK" sz="2400" b="0" i="0" smtClean="0">
                              <a:latin typeface="Cambria Math" panose="02040503050406030204" pitchFamily="18" charset="0"/>
                            </a:rPr>
                            <m:t>2</m:t>
                          </m:r>
                        </m:sub>
                      </m:sSub>
                      <m:sSub>
                        <m:sSubPr>
                          <m:ctrlPr>
                            <a:rPr lang="da-DK" sz="2400" smtClean="0">
                              <a:latin typeface="Cambria Math" panose="02040503050406030204" pitchFamily="18" charset="0"/>
                            </a:rPr>
                          </m:ctrlPr>
                        </m:sSubPr>
                        <m:e>
                          <m:r>
                            <m:rPr>
                              <m:sty m:val="p"/>
                            </m:rPr>
                            <a:rPr lang="da-DK" sz="2400" b="0" i="0" smtClean="0">
                              <a:latin typeface="Cambria Math" panose="02040503050406030204" pitchFamily="18" charset="0"/>
                            </a:rPr>
                            <m:t>P</m:t>
                          </m:r>
                        </m:e>
                        <m:sub>
                          <m:r>
                            <a:rPr lang="da-DK" sz="2400" b="0" i="0" smtClean="0">
                              <a:latin typeface="Cambria Math" panose="02040503050406030204" pitchFamily="18" charset="0"/>
                            </a:rPr>
                            <m:t>2</m:t>
                          </m:r>
                        </m:sub>
                      </m:sSub>
                      <m:sSubSup>
                        <m:sSubSupPr>
                          <m:ctrlPr>
                            <a:rPr lang="da-DK" sz="2400" smtClean="0">
                              <a:latin typeface="Cambria Math" panose="02040503050406030204" pitchFamily="18" charset="0"/>
                            </a:rPr>
                          </m:ctrlPr>
                        </m:sSubSupPr>
                        <m:e>
                          <m:r>
                            <m:rPr>
                              <m:sty m:val="p"/>
                            </m:rPr>
                            <a:rPr lang="da-DK" sz="2400" b="0" i="0" smtClean="0">
                              <a:latin typeface="Cambria Math" panose="02040503050406030204" pitchFamily="18" charset="0"/>
                            </a:rPr>
                            <m:t>O</m:t>
                          </m:r>
                        </m:e>
                        <m:sub>
                          <m:r>
                            <a:rPr lang="da-DK" sz="2400" b="0" i="0" smtClean="0">
                              <a:latin typeface="Cambria Math" panose="02040503050406030204" pitchFamily="18" charset="0"/>
                            </a:rPr>
                            <m:t>7</m:t>
                          </m:r>
                        </m:sub>
                        <m:sup>
                          <m:r>
                            <a:rPr lang="da-DK" sz="2400" b="0" i="0" smtClean="0">
                              <a:latin typeface="Cambria Math" panose="02040503050406030204" pitchFamily="18" charset="0"/>
                            </a:rPr>
                            <m:t>2−</m:t>
                          </m:r>
                        </m:sup>
                      </m:sSubSup>
                      <m:d>
                        <m:dPr>
                          <m:ctrlPr>
                            <a:rPr lang="da-DK" sz="2400" b="0" smtClean="0">
                              <a:latin typeface="Cambria Math" panose="02040503050406030204" pitchFamily="18" charset="0"/>
                            </a:rPr>
                          </m:ctrlPr>
                        </m:dPr>
                        <m:e>
                          <m:r>
                            <m:rPr>
                              <m:sty m:val="p"/>
                            </m:rPr>
                            <a:rPr lang="da-DK" sz="2400" b="0" i="0" smtClean="0">
                              <a:latin typeface="Cambria Math" panose="02040503050406030204" pitchFamily="18" charset="0"/>
                            </a:rPr>
                            <m:t>aq</m:t>
                          </m:r>
                        </m:e>
                      </m:d>
                      <m:r>
                        <a:rPr lang="da-DK" sz="2400" b="0" i="0" smtClean="0">
                          <a:latin typeface="Cambria Math" panose="02040503050406030204" pitchFamily="18" charset="0"/>
                        </a:rPr>
                        <m:t>+</m:t>
                      </m:r>
                      <m:sSub>
                        <m:sSubPr>
                          <m:ctrlPr>
                            <a:rPr lang="da-DK" sz="2400" b="0" smtClean="0">
                              <a:latin typeface="Cambria Math" panose="02040503050406030204" pitchFamily="18" charset="0"/>
                            </a:rPr>
                          </m:ctrlPr>
                        </m:sSubPr>
                        <m:e>
                          <m:r>
                            <m:rPr>
                              <m:sty m:val="p"/>
                            </m:rPr>
                            <a:rPr lang="da-DK" sz="2400" b="0" i="0" smtClean="0">
                              <a:latin typeface="Cambria Math" panose="02040503050406030204" pitchFamily="18" charset="0"/>
                            </a:rPr>
                            <m:t>H</m:t>
                          </m:r>
                        </m:e>
                        <m:sub>
                          <m:r>
                            <a:rPr lang="da-DK" sz="2400" b="0" i="0" smtClean="0">
                              <a:latin typeface="Cambria Math" panose="02040503050406030204" pitchFamily="18" charset="0"/>
                            </a:rPr>
                            <m:t>2</m:t>
                          </m:r>
                        </m:sub>
                      </m:sSub>
                      <m:r>
                        <m:rPr>
                          <m:sty m:val="p"/>
                        </m:rPr>
                        <a:rPr lang="da-DK" sz="2400" b="0" i="0" smtClean="0">
                          <a:latin typeface="Cambria Math" panose="02040503050406030204" pitchFamily="18" charset="0"/>
                        </a:rPr>
                        <m:t>O</m:t>
                      </m:r>
                      <m:d>
                        <m:dPr>
                          <m:ctrlPr>
                            <a:rPr lang="da-DK" sz="2400" b="0" smtClean="0">
                              <a:latin typeface="Cambria Math" panose="02040503050406030204" pitchFamily="18" charset="0"/>
                            </a:rPr>
                          </m:ctrlPr>
                        </m:dPr>
                        <m:e>
                          <m:r>
                            <m:rPr>
                              <m:sty m:val="p"/>
                            </m:rPr>
                            <a:rPr lang="da-DK" sz="2400" b="0" i="0" smtClean="0">
                              <a:latin typeface="Cambria Math" panose="02040503050406030204" pitchFamily="18" charset="0"/>
                            </a:rPr>
                            <m:t>l</m:t>
                          </m:r>
                        </m:e>
                      </m:d>
                      <m:r>
                        <a:rPr lang="da-DK" sz="2400">
                          <a:latin typeface="Cambria Math" panose="02040503050406030204" pitchFamily="18" charset="0"/>
                          <a:ea typeface="Cambria Math" panose="02040503050406030204" pitchFamily="18" charset="0"/>
                        </a:rPr>
                        <m:t>⇌</m:t>
                      </m:r>
                      <m:sSub>
                        <m:sSubPr>
                          <m:ctrlPr>
                            <a:rPr lang="da-DK" sz="2400" b="0" smtClean="0">
                              <a:latin typeface="Cambria Math" panose="02040503050406030204" pitchFamily="18" charset="0"/>
                              <a:ea typeface="Cambria Math" panose="02040503050406030204" pitchFamily="18" charset="0"/>
                            </a:rPr>
                          </m:ctrlPr>
                        </m:sSubPr>
                        <m:e>
                          <m:r>
                            <m:rPr>
                              <m:sty m:val="p"/>
                            </m:rPr>
                            <a:rPr lang="da-DK" sz="2400" b="0" i="0" smtClean="0">
                              <a:latin typeface="Cambria Math" panose="02040503050406030204" pitchFamily="18" charset="0"/>
                              <a:ea typeface="Cambria Math" panose="02040503050406030204" pitchFamily="18" charset="0"/>
                            </a:rPr>
                            <m:t>HP</m:t>
                          </m:r>
                        </m:e>
                        <m:sub>
                          <m:r>
                            <a:rPr lang="da-DK" sz="2400" b="0" i="0" smtClean="0">
                              <a:latin typeface="Cambria Math" panose="02040503050406030204" pitchFamily="18" charset="0"/>
                              <a:ea typeface="Cambria Math" panose="02040503050406030204" pitchFamily="18" charset="0"/>
                            </a:rPr>
                            <m:t>2</m:t>
                          </m:r>
                        </m:sub>
                      </m:sSub>
                      <m:sSubSup>
                        <m:sSubSupPr>
                          <m:ctrlPr>
                            <a:rPr lang="da-DK" sz="2400" b="0" smtClean="0">
                              <a:latin typeface="Cambria Math" panose="02040503050406030204" pitchFamily="18" charset="0"/>
                              <a:ea typeface="Cambria Math" panose="02040503050406030204" pitchFamily="18" charset="0"/>
                            </a:rPr>
                          </m:ctrlPr>
                        </m:sSubSupPr>
                        <m:e>
                          <m:r>
                            <m:rPr>
                              <m:sty m:val="p"/>
                            </m:rPr>
                            <a:rPr lang="da-DK" sz="2400" b="0" i="0" smtClean="0">
                              <a:latin typeface="Cambria Math" panose="02040503050406030204" pitchFamily="18" charset="0"/>
                              <a:ea typeface="Cambria Math" panose="02040503050406030204" pitchFamily="18" charset="0"/>
                            </a:rPr>
                            <m:t>O</m:t>
                          </m:r>
                        </m:e>
                        <m:sub>
                          <m:r>
                            <a:rPr lang="da-DK" sz="2400" b="0" i="0" smtClean="0">
                              <a:latin typeface="Cambria Math" panose="02040503050406030204" pitchFamily="18" charset="0"/>
                              <a:ea typeface="Cambria Math" panose="02040503050406030204" pitchFamily="18" charset="0"/>
                            </a:rPr>
                            <m:t>7</m:t>
                          </m:r>
                        </m:sub>
                        <m:sup>
                          <m:r>
                            <a:rPr lang="da-DK" sz="2400" b="0" i="0" smtClean="0">
                              <a:latin typeface="Cambria Math" panose="02040503050406030204" pitchFamily="18" charset="0"/>
                              <a:ea typeface="Cambria Math" panose="02040503050406030204" pitchFamily="18" charset="0"/>
                            </a:rPr>
                            <m:t>3−</m:t>
                          </m:r>
                        </m:sup>
                      </m:sSubSup>
                      <m:d>
                        <m:dPr>
                          <m:ctrlPr>
                            <a:rPr lang="da-DK" sz="2400" b="0" smtClean="0">
                              <a:latin typeface="Cambria Math" panose="02040503050406030204" pitchFamily="18" charset="0"/>
                              <a:ea typeface="Cambria Math" panose="02040503050406030204" pitchFamily="18" charset="0"/>
                            </a:rPr>
                          </m:ctrlPr>
                        </m:dPr>
                        <m:e>
                          <m:r>
                            <m:rPr>
                              <m:sty m:val="p"/>
                            </m:rPr>
                            <a:rPr lang="da-DK" sz="2400" b="0" i="0" smtClean="0">
                              <a:latin typeface="Cambria Math" panose="02040503050406030204" pitchFamily="18" charset="0"/>
                              <a:ea typeface="Cambria Math" panose="02040503050406030204" pitchFamily="18" charset="0"/>
                            </a:rPr>
                            <m:t>aq</m:t>
                          </m:r>
                        </m:e>
                      </m:d>
                      <m:r>
                        <a:rPr lang="da-DK" sz="2400" b="0" i="0" smtClean="0">
                          <a:latin typeface="Cambria Math" panose="02040503050406030204" pitchFamily="18" charset="0"/>
                          <a:ea typeface="Cambria Math" panose="02040503050406030204" pitchFamily="18" charset="0"/>
                        </a:rPr>
                        <m:t>+</m:t>
                      </m:r>
                      <m:sSub>
                        <m:sSubPr>
                          <m:ctrlPr>
                            <a:rPr lang="da-DK" sz="2400" b="0" smtClean="0">
                              <a:latin typeface="Cambria Math" panose="02040503050406030204" pitchFamily="18" charset="0"/>
                              <a:ea typeface="Cambria Math" panose="02040503050406030204" pitchFamily="18" charset="0"/>
                            </a:rPr>
                          </m:ctrlPr>
                        </m:sSubPr>
                        <m:e>
                          <m:r>
                            <m:rPr>
                              <m:sty m:val="p"/>
                            </m:rPr>
                            <a:rPr lang="da-DK" sz="2400" b="0" i="0" smtClean="0">
                              <a:latin typeface="Cambria Math" panose="02040503050406030204" pitchFamily="18" charset="0"/>
                              <a:ea typeface="Cambria Math" panose="02040503050406030204" pitchFamily="18" charset="0"/>
                            </a:rPr>
                            <m:t>H</m:t>
                          </m:r>
                        </m:e>
                        <m:sub>
                          <m:r>
                            <a:rPr lang="da-DK" sz="2400" b="0" i="0" smtClean="0">
                              <a:latin typeface="Cambria Math" panose="02040503050406030204" pitchFamily="18" charset="0"/>
                              <a:ea typeface="Cambria Math" panose="02040503050406030204" pitchFamily="18" charset="0"/>
                            </a:rPr>
                            <m:t>3</m:t>
                          </m:r>
                        </m:sub>
                      </m:sSub>
                      <m:sSup>
                        <m:sSupPr>
                          <m:ctrlPr>
                            <a:rPr lang="da-DK" sz="2400" b="0" smtClean="0">
                              <a:latin typeface="Cambria Math" panose="02040503050406030204" pitchFamily="18" charset="0"/>
                              <a:ea typeface="Cambria Math" panose="02040503050406030204" pitchFamily="18" charset="0"/>
                            </a:rPr>
                          </m:ctrlPr>
                        </m:sSupPr>
                        <m:e>
                          <m:r>
                            <m:rPr>
                              <m:sty m:val="p"/>
                            </m:rPr>
                            <a:rPr lang="da-DK" sz="2400" b="0" i="0" smtClean="0">
                              <a:latin typeface="Cambria Math" panose="02040503050406030204" pitchFamily="18" charset="0"/>
                              <a:ea typeface="Cambria Math" panose="02040503050406030204" pitchFamily="18" charset="0"/>
                            </a:rPr>
                            <m:t>O</m:t>
                          </m:r>
                        </m:e>
                        <m:sup>
                          <m:r>
                            <a:rPr lang="da-DK" sz="2400" b="0" i="0" smtClean="0">
                              <a:latin typeface="Cambria Math" panose="02040503050406030204" pitchFamily="18" charset="0"/>
                              <a:ea typeface="Cambria Math" panose="02040503050406030204" pitchFamily="18" charset="0"/>
                            </a:rPr>
                            <m:t>+</m:t>
                          </m:r>
                        </m:sup>
                      </m:sSup>
                      <m:r>
                        <a:rPr lang="da-DK" sz="2400" b="0" i="0" smtClean="0">
                          <a:latin typeface="Cambria Math" panose="02040503050406030204" pitchFamily="18" charset="0"/>
                          <a:ea typeface="Cambria Math" panose="02040503050406030204" pitchFamily="18" charset="0"/>
                        </a:rPr>
                        <m:t>(</m:t>
                      </m:r>
                      <m:r>
                        <m:rPr>
                          <m:sty m:val="p"/>
                        </m:rPr>
                        <a:rPr lang="da-DK" sz="2400" b="0" i="0" smtClean="0">
                          <a:latin typeface="Cambria Math" panose="02040503050406030204" pitchFamily="18" charset="0"/>
                          <a:ea typeface="Cambria Math" panose="02040503050406030204" pitchFamily="18" charset="0"/>
                        </a:rPr>
                        <m:t>aq</m:t>
                      </m:r>
                      <m:r>
                        <a:rPr lang="da-DK" sz="2400" b="0" i="0" smtClean="0">
                          <a:latin typeface="Cambria Math" panose="02040503050406030204" pitchFamily="18" charset="0"/>
                          <a:ea typeface="Cambria Math" panose="02040503050406030204" pitchFamily="18" charset="0"/>
                        </a:rPr>
                        <m:t>)</m:t>
                      </m:r>
                    </m:oMath>
                  </m:oMathPara>
                </a14:m>
                <a:endParaRPr lang="da-DK" sz="2400" dirty="0"/>
              </a:p>
            </p:txBody>
          </p:sp>
        </mc:Choice>
        <mc:Fallback>
          <p:sp>
            <p:nvSpPr>
              <p:cNvPr id="12" name="Tekstfelt 11">
                <a:extLst>
                  <a:ext uri="{FF2B5EF4-FFF2-40B4-BE49-F238E27FC236}">
                    <a16:creationId xmlns:a16="http://schemas.microsoft.com/office/drawing/2014/main" id="{933C3FE1-E803-75A5-EF07-29A367F0961E}"/>
                  </a:ext>
                </a:extLst>
              </p:cNvPr>
              <p:cNvSpPr txBox="1">
                <a:spLocks noRot="1" noChangeAspect="1" noMove="1" noResize="1" noEditPoints="1" noAdjustHandles="1" noChangeArrowheads="1" noChangeShapeType="1" noTextEdit="1"/>
              </p:cNvSpPr>
              <p:nvPr/>
            </p:nvSpPr>
            <p:spPr>
              <a:xfrm>
                <a:off x="1088005" y="5921828"/>
                <a:ext cx="7977641" cy="466987"/>
              </a:xfrm>
              <a:prstGeom prst="rect">
                <a:avLst/>
              </a:prstGeom>
              <a:blipFill>
                <a:blip r:embed="rId4"/>
                <a:stretch>
                  <a:fillRect b="-16883"/>
                </a:stretch>
              </a:blipFill>
            </p:spPr>
            <p:txBody>
              <a:bodyPr/>
              <a:lstStyle/>
              <a:p>
                <a:r>
                  <a:rPr lang="da-DK">
                    <a:noFill/>
                  </a:rPr>
                  <a:t> </a:t>
                </a:r>
              </a:p>
            </p:txBody>
          </p:sp>
        </mc:Fallback>
      </mc:AlternateContent>
    </p:spTree>
    <p:extLst>
      <p:ext uri="{BB962C8B-B14F-4D97-AF65-F5344CB8AC3E}">
        <p14:creationId xmlns:p14="http://schemas.microsoft.com/office/powerpoint/2010/main" val="686478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2BFF214-FD2E-0C28-FA81-A99CFF8AF12F}"/>
              </a:ext>
            </a:extLst>
          </p:cNvPr>
          <p:cNvSpPr>
            <a:spLocks noGrp="1"/>
          </p:cNvSpPr>
          <p:nvPr>
            <p:ph type="title"/>
          </p:nvPr>
        </p:nvSpPr>
        <p:spPr>
          <a:xfrm>
            <a:off x="838200" y="201839"/>
            <a:ext cx="10515600" cy="1017361"/>
          </a:xfrm>
        </p:spPr>
        <p:txBody>
          <a:bodyPr/>
          <a:lstStyle/>
          <a:p>
            <a:pPr algn="ctr"/>
            <a:r>
              <a:rPr lang="da-DK" b="1" dirty="0">
                <a:solidFill>
                  <a:schemeClr val="accent2">
                    <a:lumMod val="75000"/>
                  </a:schemeClr>
                </a:solidFill>
              </a:rPr>
              <a:t>Natron og syre</a:t>
            </a:r>
          </a:p>
        </p:txBody>
      </p:sp>
      <mc:AlternateContent xmlns:mc="http://schemas.openxmlformats.org/markup-compatibility/2006">
        <mc:Choice xmlns:a14="http://schemas.microsoft.com/office/drawing/2010/main" Requires="a14">
          <p:sp>
            <p:nvSpPr>
              <p:cNvPr id="6" name="Pladsholder til indhold 5">
                <a:extLst>
                  <a:ext uri="{FF2B5EF4-FFF2-40B4-BE49-F238E27FC236}">
                    <a16:creationId xmlns:a16="http://schemas.microsoft.com/office/drawing/2014/main" id="{0035F793-FA63-B284-36A1-25551B63C65B}"/>
                  </a:ext>
                </a:extLst>
              </p:cNvPr>
              <p:cNvSpPr>
                <a:spLocks noGrp="1"/>
              </p:cNvSpPr>
              <p:nvPr>
                <p:ph idx="1"/>
              </p:nvPr>
            </p:nvSpPr>
            <p:spPr>
              <a:xfrm>
                <a:off x="0" y="1382486"/>
                <a:ext cx="12192000" cy="5475513"/>
              </a:xfrm>
            </p:spPr>
            <p:txBody>
              <a:bodyPr>
                <a:normAutofit/>
              </a:bodyPr>
              <a:lstStyle/>
              <a:p>
                <a:pPr marL="0" indent="0">
                  <a:buNone/>
                </a:pPr>
                <a:r>
                  <a:rPr lang="da-DK" dirty="0"/>
                  <a:t>Natron eller </a:t>
                </a:r>
                <a:r>
                  <a:rPr lang="da-DK" dirty="0" err="1"/>
                  <a:t>natriumhydrogencarbonat</a:t>
                </a:r>
                <a:r>
                  <a:rPr lang="da-DK" dirty="0"/>
                  <a:t> kan få dej til at hæve ved at afgive CO</a:t>
                </a:r>
                <a:r>
                  <a:rPr lang="da-DK" baseline="-25000" dirty="0"/>
                  <a:t>2</a:t>
                </a:r>
                <a:r>
                  <a:rPr lang="da-DK" dirty="0"/>
                  <a:t> bobler hvilket kan ske hvis det laver en reaktion med en syre eller varmes op. De kan lave reaktionen med </a:t>
                </a:r>
                <a:r>
                  <a:rPr lang="da-DK" dirty="0" err="1"/>
                  <a:t>dihydrogendiphosphat</a:t>
                </a:r>
                <a:r>
                  <a:rPr lang="da-DK" dirty="0"/>
                  <a:t> eller med en anden syre f.eks. Mælkesyre hvis man bruger kærnemælk. Reaktionen med </a:t>
                </a:r>
                <a:r>
                  <a:rPr lang="da-DK" dirty="0" err="1"/>
                  <a:t>dihydrogendiphosphat</a:t>
                </a:r>
                <a:r>
                  <a:rPr lang="da-DK" dirty="0"/>
                  <a:t> er som følger:</a:t>
                </a:r>
              </a:p>
              <a:p>
                <a:pPr marL="0" indent="0">
                  <a:buNone/>
                </a:pPr>
                <a14:m>
                  <m:oMathPara xmlns:m="http://schemas.openxmlformats.org/officeDocument/2006/math">
                    <m:oMathParaPr>
                      <m:jc m:val="centerGroup"/>
                    </m:oMathParaPr>
                    <m:oMath xmlns:m="http://schemas.openxmlformats.org/officeDocument/2006/math">
                      <m:sSubSup>
                        <m:sSubSupPr>
                          <m:ctrlPr>
                            <a:rPr lang="da-DK" b="1" i="1" smtClean="0">
                              <a:solidFill>
                                <a:schemeClr val="accent2">
                                  <a:lumMod val="75000"/>
                                </a:schemeClr>
                              </a:solidFill>
                              <a:latin typeface="Cambria Math" panose="02040503050406030204" pitchFamily="18" charset="0"/>
                            </a:rPr>
                          </m:ctrlPr>
                        </m:sSubSupPr>
                        <m:e>
                          <m:r>
                            <a:rPr lang="da-DK" b="1" i="0" smtClean="0">
                              <a:solidFill>
                                <a:schemeClr val="accent2">
                                  <a:lumMod val="75000"/>
                                </a:schemeClr>
                              </a:solidFill>
                              <a:latin typeface="Cambria Math" panose="02040503050406030204" pitchFamily="18" charset="0"/>
                            </a:rPr>
                            <m:t>𝐇𝐂𝐎</m:t>
                          </m:r>
                        </m:e>
                        <m:sub>
                          <m:r>
                            <a:rPr lang="da-DK" b="1" i="0" smtClean="0">
                              <a:solidFill>
                                <a:schemeClr val="accent2">
                                  <a:lumMod val="75000"/>
                                </a:schemeClr>
                              </a:solidFill>
                              <a:latin typeface="Cambria Math" panose="02040503050406030204" pitchFamily="18" charset="0"/>
                            </a:rPr>
                            <m:t>𝟑</m:t>
                          </m:r>
                        </m:sub>
                        <m:sup>
                          <m:r>
                            <a:rPr lang="da-DK" b="1" i="0" smtClean="0">
                              <a:solidFill>
                                <a:schemeClr val="accent2">
                                  <a:lumMod val="75000"/>
                                </a:schemeClr>
                              </a:solidFill>
                              <a:latin typeface="Cambria Math" panose="02040503050406030204" pitchFamily="18" charset="0"/>
                            </a:rPr>
                            <m:t>−</m:t>
                          </m:r>
                        </m:sup>
                      </m:sSubSup>
                      <m:d>
                        <m:dPr>
                          <m:ctrlPr>
                            <a:rPr lang="da-DK" b="1" i="1">
                              <a:solidFill>
                                <a:schemeClr val="accent2">
                                  <a:lumMod val="75000"/>
                                </a:schemeClr>
                              </a:solidFill>
                              <a:latin typeface="Cambria Math" panose="02040503050406030204" pitchFamily="18" charset="0"/>
                            </a:rPr>
                          </m:ctrlPr>
                        </m:dPr>
                        <m:e>
                          <m:r>
                            <a:rPr lang="da-DK" b="1" i="0">
                              <a:solidFill>
                                <a:schemeClr val="accent2">
                                  <a:lumMod val="75000"/>
                                </a:schemeClr>
                              </a:solidFill>
                              <a:latin typeface="Cambria Math" panose="02040503050406030204" pitchFamily="18" charset="0"/>
                            </a:rPr>
                            <m:t>𝐚𝐪</m:t>
                          </m:r>
                        </m:e>
                      </m:d>
                      <m:r>
                        <a:rPr lang="da-DK" b="1" i="0">
                          <a:solidFill>
                            <a:schemeClr val="accent2">
                              <a:lumMod val="75000"/>
                            </a:schemeClr>
                          </a:solidFill>
                          <a:latin typeface="Cambria Math" panose="02040503050406030204" pitchFamily="18" charset="0"/>
                        </a:rPr>
                        <m:t>+</m:t>
                      </m:r>
                      <m:sSub>
                        <m:sSubPr>
                          <m:ctrlPr>
                            <a:rPr lang="da-DK" b="1" i="1">
                              <a:solidFill>
                                <a:schemeClr val="accent2">
                                  <a:lumMod val="75000"/>
                                </a:schemeClr>
                              </a:solidFill>
                              <a:latin typeface="Cambria Math" panose="02040503050406030204" pitchFamily="18" charset="0"/>
                            </a:rPr>
                          </m:ctrlPr>
                        </m:sSubPr>
                        <m:e>
                          <m:r>
                            <a:rPr lang="da-DK" b="1" i="1">
                              <a:solidFill>
                                <a:schemeClr val="accent2">
                                  <a:lumMod val="75000"/>
                                </a:schemeClr>
                              </a:solidFill>
                              <a:latin typeface="Cambria Math" panose="02040503050406030204" pitchFamily="18" charset="0"/>
                            </a:rPr>
                            <m:t>𝑯</m:t>
                          </m:r>
                        </m:e>
                        <m:sub>
                          <m:r>
                            <a:rPr lang="da-DK" b="1" i="1">
                              <a:solidFill>
                                <a:schemeClr val="accent2">
                                  <a:lumMod val="75000"/>
                                </a:schemeClr>
                              </a:solidFill>
                              <a:latin typeface="Cambria Math" panose="02040503050406030204" pitchFamily="18" charset="0"/>
                            </a:rPr>
                            <m:t>𝟐</m:t>
                          </m:r>
                        </m:sub>
                      </m:sSub>
                      <m:sSub>
                        <m:sSubPr>
                          <m:ctrlPr>
                            <a:rPr lang="da-DK" b="1" i="1">
                              <a:solidFill>
                                <a:schemeClr val="accent2">
                                  <a:lumMod val="75000"/>
                                </a:schemeClr>
                              </a:solidFill>
                              <a:latin typeface="Cambria Math" panose="02040503050406030204" pitchFamily="18" charset="0"/>
                            </a:rPr>
                          </m:ctrlPr>
                        </m:sSubPr>
                        <m:e>
                          <m:r>
                            <a:rPr lang="da-DK" b="1" i="1">
                              <a:solidFill>
                                <a:schemeClr val="accent2">
                                  <a:lumMod val="75000"/>
                                </a:schemeClr>
                              </a:solidFill>
                              <a:latin typeface="Cambria Math" panose="02040503050406030204" pitchFamily="18" charset="0"/>
                            </a:rPr>
                            <m:t>𝑷</m:t>
                          </m:r>
                        </m:e>
                        <m:sub>
                          <m:r>
                            <a:rPr lang="da-DK" b="1" i="1">
                              <a:solidFill>
                                <a:schemeClr val="accent2">
                                  <a:lumMod val="75000"/>
                                </a:schemeClr>
                              </a:solidFill>
                              <a:latin typeface="Cambria Math" panose="02040503050406030204" pitchFamily="18" charset="0"/>
                            </a:rPr>
                            <m:t>𝟐</m:t>
                          </m:r>
                        </m:sub>
                      </m:sSub>
                      <m:sSubSup>
                        <m:sSubSupPr>
                          <m:ctrlPr>
                            <a:rPr lang="da-DK" b="1" i="1">
                              <a:solidFill>
                                <a:schemeClr val="accent2">
                                  <a:lumMod val="75000"/>
                                </a:schemeClr>
                              </a:solidFill>
                              <a:latin typeface="Cambria Math" panose="02040503050406030204" pitchFamily="18" charset="0"/>
                            </a:rPr>
                          </m:ctrlPr>
                        </m:sSubSupPr>
                        <m:e>
                          <m:r>
                            <a:rPr lang="da-DK" b="1" i="1">
                              <a:solidFill>
                                <a:schemeClr val="accent2">
                                  <a:lumMod val="75000"/>
                                </a:schemeClr>
                              </a:solidFill>
                              <a:latin typeface="Cambria Math" panose="02040503050406030204" pitchFamily="18" charset="0"/>
                            </a:rPr>
                            <m:t>𝑶</m:t>
                          </m:r>
                        </m:e>
                        <m:sub>
                          <m:r>
                            <a:rPr lang="da-DK" b="1" i="1">
                              <a:solidFill>
                                <a:schemeClr val="accent2">
                                  <a:lumMod val="75000"/>
                                </a:schemeClr>
                              </a:solidFill>
                              <a:latin typeface="Cambria Math" panose="02040503050406030204" pitchFamily="18" charset="0"/>
                            </a:rPr>
                            <m:t>𝟕</m:t>
                          </m:r>
                        </m:sub>
                        <m:sup>
                          <m:r>
                            <a:rPr lang="da-DK" b="1" i="1">
                              <a:solidFill>
                                <a:schemeClr val="accent2">
                                  <a:lumMod val="75000"/>
                                </a:schemeClr>
                              </a:solidFill>
                              <a:latin typeface="Cambria Math" panose="02040503050406030204" pitchFamily="18" charset="0"/>
                            </a:rPr>
                            <m:t>𝟐</m:t>
                          </m:r>
                          <m:r>
                            <a:rPr lang="da-DK" b="1">
                              <a:solidFill>
                                <a:schemeClr val="accent2">
                                  <a:lumMod val="75000"/>
                                </a:schemeClr>
                              </a:solidFill>
                              <a:latin typeface="Cambria Math" panose="02040503050406030204" pitchFamily="18" charset="0"/>
                            </a:rPr>
                            <m:t>−</m:t>
                          </m:r>
                        </m:sup>
                      </m:sSubSup>
                      <m:d>
                        <m:dPr>
                          <m:ctrlPr>
                            <a:rPr lang="da-DK" b="1" i="1">
                              <a:solidFill>
                                <a:schemeClr val="accent2">
                                  <a:lumMod val="75000"/>
                                </a:schemeClr>
                              </a:solidFill>
                              <a:latin typeface="Cambria Math" panose="02040503050406030204" pitchFamily="18" charset="0"/>
                            </a:rPr>
                          </m:ctrlPr>
                        </m:dPr>
                        <m:e>
                          <m:r>
                            <a:rPr lang="da-DK" b="1" i="0" smtClean="0">
                              <a:solidFill>
                                <a:schemeClr val="accent2">
                                  <a:lumMod val="75000"/>
                                </a:schemeClr>
                              </a:solidFill>
                              <a:latin typeface="Cambria Math" panose="02040503050406030204" pitchFamily="18" charset="0"/>
                            </a:rPr>
                            <m:t>𝐚𝐪</m:t>
                          </m:r>
                        </m:e>
                      </m:d>
                      <m:r>
                        <a:rPr lang="da-DK" b="1">
                          <a:solidFill>
                            <a:schemeClr val="accent2">
                              <a:lumMod val="75000"/>
                            </a:schemeClr>
                          </a:solidFill>
                          <a:latin typeface="Cambria Math" panose="02040503050406030204" pitchFamily="18" charset="0"/>
                          <a:ea typeface="Cambria Math" panose="02040503050406030204" pitchFamily="18" charset="0"/>
                        </a:rPr>
                        <m:t>⇌</m:t>
                      </m:r>
                      <m:sSub>
                        <m:sSubPr>
                          <m:ctrlPr>
                            <a:rPr lang="da-DK" b="1" i="1" smtClean="0">
                              <a:solidFill>
                                <a:schemeClr val="accent2">
                                  <a:lumMod val="75000"/>
                                </a:schemeClr>
                              </a:solidFill>
                              <a:latin typeface="Cambria Math" panose="02040503050406030204" pitchFamily="18" charset="0"/>
                            </a:rPr>
                          </m:ctrlPr>
                        </m:sSubPr>
                        <m:e>
                          <m:r>
                            <a:rPr lang="da-DK" b="1" i="0" smtClean="0">
                              <a:solidFill>
                                <a:schemeClr val="accent2">
                                  <a:lumMod val="75000"/>
                                </a:schemeClr>
                              </a:solidFill>
                              <a:latin typeface="Cambria Math" panose="02040503050406030204" pitchFamily="18" charset="0"/>
                            </a:rPr>
                            <m:t>𝐇</m:t>
                          </m:r>
                        </m:e>
                        <m:sub>
                          <m:r>
                            <a:rPr lang="da-DK" b="1" i="0" smtClean="0">
                              <a:solidFill>
                                <a:schemeClr val="accent2">
                                  <a:lumMod val="75000"/>
                                </a:schemeClr>
                              </a:solidFill>
                              <a:latin typeface="Cambria Math" panose="02040503050406030204" pitchFamily="18" charset="0"/>
                            </a:rPr>
                            <m:t>𝟐</m:t>
                          </m:r>
                        </m:sub>
                      </m:sSub>
                      <m:sSub>
                        <m:sSubPr>
                          <m:ctrlPr>
                            <a:rPr lang="da-DK" b="1" i="1" smtClean="0">
                              <a:solidFill>
                                <a:schemeClr val="accent2">
                                  <a:lumMod val="75000"/>
                                </a:schemeClr>
                              </a:solidFill>
                              <a:latin typeface="Cambria Math" panose="02040503050406030204" pitchFamily="18" charset="0"/>
                            </a:rPr>
                          </m:ctrlPr>
                        </m:sSubPr>
                        <m:e>
                          <m:r>
                            <a:rPr lang="da-DK" b="1" i="0" smtClean="0">
                              <a:solidFill>
                                <a:schemeClr val="accent2">
                                  <a:lumMod val="75000"/>
                                </a:schemeClr>
                              </a:solidFill>
                              <a:latin typeface="Cambria Math" panose="02040503050406030204" pitchFamily="18" charset="0"/>
                            </a:rPr>
                            <m:t>𝐂𝐎</m:t>
                          </m:r>
                        </m:e>
                        <m:sub>
                          <m:r>
                            <a:rPr lang="da-DK" b="1" i="0" smtClean="0">
                              <a:solidFill>
                                <a:schemeClr val="accent2">
                                  <a:lumMod val="75000"/>
                                </a:schemeClr>
                              </a:solidFill>
                              <a:latin typeface="Cambria Math" panose="02040503050406030204" pitchFamily="18" charset="0"/>
                            </a:rPr>
                            <m:t>𝟑</m:t>
                          </m:r>
                        </m:sub>
                      </m:sSub>
                      <m:d>
                        <m:dPr>
                          <m:ctrlPr>
                            <a:rPr lang="da-DK" b="1" i="1">
                              <a:solidFill>
                                <a:schemeClr val="accent2">
                                  <a:lumMod val="75000"/>
                                </a:schemeClr>
                              </a:solidFill>
                              <a:latin typeface="Cambria Math" panose="02040503050406030204" pitchFamily="18" charset="0"/>
                            </a:rPr>
                          </m:ctrlPr>
                        </m:dPr>
                        <m:e>
                          <m:r>
                            <a:rPr lang="da-DK" b="1" i="0">
                              <a:solidFill>
                                <a:schemeClr val="accent2">
                                  <a:lumMod val="75000"/>
                                </a:schemeClr>
                              </a:solidFill>
                              <a:latin typeface="Cambria Math" panose="02040503050406030204" pitchFamily="18" charset="0"/>
                            </a:rPr>
                            <m:t>𝐚𝐪</m:t>
                          </m:r>
                        </m:e>
                      </m:d>
                      <m:r>
                        <a:rPr lang="da-DK" b="1" i="1" smtClean="0">
                          <a:solidFill>
                            <a:schemeClr val="accent2">
                              <a:lumMod val="75000"/>
                            </a:schemeClr>
                          </a:solidFill>
                          <a:latin typeface="Cambria Math" panose="02040503050406030204" pitchFamily="18" charset="0"/>
                        </a:rPr>
                        <m:t>+</m:t>
                      </m:r>
                      <m:sSub>
                        <m:sSubPr>
                          <m:ctrlPr>
                            <a:rPr lang="da-DK" b="1" i="1">
                              <a:solidFill>
                                <a:schemeClr val="accent2">
                                  <a:lumMod val="75000"/>
                                </a:schemeClr>
                              </a:solidFill>
                              <a:latin typeface="Cambria Math" panose="02040503050406030204" pitchFamily="18" charset="0"/>
                              <a:ea typeface="Cambria Math" panose="02040503050406030204" pitchFamily="18" charset="0"/>
                            </a:rPr>
                          </m:ctrlPr>
                        </m:sSubPr>
                        <m:e>
                          <m:r>
                            <a:rPr lang="da-DK" b="1" i="1">
                              <a:solidFill>
                                <a:schemeClr val="accent2">
                                  <a:lumMod val="75000"/>
                                </a:schemeClr>
                              </a:solidFill>
                              <a:latin typeface="Cambria Math" panose="02040503050406030204" pitchFamily="18" charset="0"/>
                              <a:ea typeface="Cambria Math" panose="02040503050406030204" pitchFamily="18" charset="0"/>
                            </a:rPr>
                            <m:t>𝑯𝑷</m:t>
                          </m:r>
                        </m:e>
                        <m:sub>
                          <m:r>
                            <a:rPr lang="da-DK" b="1" i="1">
                              <a:solidFill>
                                <a:schemeClr val="accent2">
                                  <a:lumMod val="75000"/>
                                </a:schemeClr>
                              </a:solidFill>
                              <a:latin typeface="Cambria Math" panose="02040503050406030204" pitchFamily="18" charset="0"/>
                              <a:ea typeface="Cambria Math" panose="02040503050406030204" pitchFamily="18" charset="0"/>
                            </a:rPr>
                            <m:t>𝟐</m:t>
                          </m:r>
                        </m:sub>
                      </m:sSub>
                      <m:sSubSup>
                        <m:sSubSupPr>
                          <m:ctrlPr>
                            <a:rPr lang="da-DK" b="1" i="1">
                              <a:solidFill>
                                <a:schemeClr val="accent2">
                                  <a:lumMod val="75000"/>
                                </a:schemeClr>
                              </a:solidFill>
                              <a:latin typeface="Cambria Math" panose="02040503050406030204" pitchFamily="18" charset="0"/>
                              <a:ea typeface="Cambria Math" panose="02040503050406030204" pitchFamily="18" charset="0"/>
                            </a:rPr>
                          </m:ctrlPr>
                        </m:sSubSupPr>
                        <m:e>
                          <m:r>
                            <a:rPr lang="da-DK" b="1" i="1">
                              <a:solidFill>
                                <a:schemeClr val="accent2">
                                  <a:lumMod val="75000"/>
                                </a:schemeClr>
                              </a:solidFill>
                              <a:latin typeface="Cambria Math" panose="02040503050406030204" pitchFamily="18" charset="0"/>
                              <a:ea typeface="Cambria Math" panose="02040503050406030204" pitchFamily="18" charset="0"/>
                            </a:rPr>
                            <m:t>𝑶</m:t>
                          </m:r>
                        </m:e>
                        <m:sub>
                          <m:r>
                            <a:rPr lang="da-DK" b="1" i="1">
                              <a:solidFill>
                                <a:schemeClr val="accent2">
                                  <a:lumMod val="75000"/>
                                </a:schemeClr>
                              </a:solidFill>
                              <a:latin typeface="Cambria Math" panose="02040503050406030204" pitchFamily="18" charset="0"/>
                              <a:ea typeface="Cambria Math" panose="02040503050406030204" pitchFamily="18" charset="0"/>
                            </a:rPr>
                            <m:t>𝟕</m:t>
                          </m:r>
                        </m:sub>
                        <m:sup>
                          <m:r>
                            <a:rPr lang="da-DK" b="1" i="1">
                              <a:solidFill>
                                <a:schemeClr val="accent2">
                                  <a:lumMod val="75000"/>
                                </a:schemeClr>
                              </a:solidFill>
                              <a:latin typeface="Cambria Math" panose="02040503050406030204" pitchFamily="18" charset="0"/>
                              <a:ea typeface="Cambria Math" panose="02040503050406030204" pitchFamily="18" charset="0"/>
                            </a:rPr>
                            <m:t>𝟑</m:t>
                          </m:r>
                          <m:r>
                            <a:rPr lang="da-DK" b="1">
                              <a:solidFill>
                                <a:schemeClr val="accent2">
                                  <a:lumMod val="75000"/>
                                </a:schemeClr>
                              </a:solidFill>
                              <a:latin typeface="Cambria Math" panose="02040503050406030204" pitchFamily="18" charset="0"/>
                              <a:ea typeface="Cambria Math" panose="02040503050406030204" pitchFamily="18" charset="0"/>
                            </a:rPr>
                            <m:t>−</m:t>
                          </m:r>
                        </m:sup>
                      </m:sSubSup>
                      <m:d>
                        <m:dPr>
                          <m:ctrlPr>
                            <a:rPr lang="da-DK" b="1" i="1" smtClean="0">
                              <a:solidFill>
                                <a:schemeClr val="accent2">
                                  <a:lumMod val="75000"/>
                                </a:schemeClr>
                              </a:solidFill>
                              <a:latin typeface="Cambria Math" panose="02040503050406030204" pitchFamily="18" charset="0"/>
                              <a:ea typeface="Cambria Math" panose="02040503050406030204" pitchFamily="18" charset="0"/>
                            </a:rPr>
                          </m:ctrlPr>
                        </m:dPr>
                        <m:e>
                          <m:r>
                            <a:rPr lang="da-DK" b="1" i="1" smtClean="0">
                              <a:solidFill>
                                <a:schemeClr val="accent2">
                                  <a:lumMod val="75000"/>
                                </a:schemeClr>
                              </a:solidFill>
                              <a:latin typeface="Cambria Math" panose="02040503050406030204" pitchFamily="18" charset="0"/>
                              <a:ea typeface="Cambria Math" panose="02040503050406030204" pitchFamily="18" charset="0"/>
                            </a:rPr>
                            <m:t>𝒂𝒒</m:t>
                          </m:r>
                        </m:e>
                      </m:d>
                    </m:oMath>
                  </m:oMathPara>
                </a14:m>
                <a:endParaRPr lang="da-DK" b="1" dirty="0"/>
              </a:p>
              <a:p>
                <a:pPr marL="0" indent="0">
                  <a:buNone/>
                </a:pPr>
                <a:r>
                  <a:rPr lang="da-DK" dirty="0"/>
                  <a:t>Og </a:t>
                </a:r>
                <a:r>
                  <a:rPr lang="da-DK"/>
                  <a:t>kulsyren reagerer derefter </a:t>
                </a:r>
                <a:r>
                  <a:rPr lang="da-DK" dirty="0"/>
                  <a:t>igen og bliver til carbondioxid og vand.</a:t>
                </a:r>
                <a:br>
                  <a:rPr lang="da-DK" dirty="0"/>
                </a:br>
                <a:r>
                  <a:rPr lang="da-DK" dirty="0"/>
                  <a:t>Hvis der ikke har været syre til stede og en kage sættes i ovnen sker følgende reaktion:</a:t>
                </a:r>
              </a:p>
              <a:p>
                <a:pPr marL="0" indent="0">
                  <a:buNone/>
                </a:pPr>
                <a14:m>
                  <m:oMathPara xmlns:m="http://schemas.openxmlformats.org/officeDocument/2006/math">
                    <m:oMathParaPr>
                      <m:jc m:val="centerGroup"/>
                    </m:oMathParaPr>
                    <m:oMath xmlns:m="http://schemas.openxmlformats.org/officeDocument/2006/math">
                      <m:sSub>
                        <m:sSubPr>
                          <m:ctrlPr>
                            <a:rPr lang="da-DK" b="1" i="1" smtClean="0">
                              <a:solidFill>
                                <a:schemeClr val="accent2">
                                  <a:lumMod val="75000"/>
                                </a:schemeClr>
                              </a:solidFill>
                              <a:latin typeface="Cambria Math" panose="02040503050406030204" pitchFamily="18" charset="0"/>
                            </a:rPr>
                          </m:ctrlPr>
                        </m:sSubPr>
                        <m:e>
                          <m:r>
                            <a:rPr lang="da-DK" b="1" i="0" smtClean="0">
                              <a:solidFill>
                                <a:schemeClr val="accent2">
                                  <a:lumMod val="75000"/>
                                </a:schemeClr>
                              </a:solidFill>
                              <a:latin typeface="Cambria Math" panose="02040503050406030204" pitchFamily="18" charset="0"/>
                            </a:rPr>
                            <m:t>            </m:t>
                          </m:r>
                          <m:r>
                            <a:rPr lang="da-DK" b="1" i="0" smtClean="0">
                              <a:solidFill>
                                <a:schemeClr val="accent2">
                                  <a:lumMod val="75000"/>
                                </a:schemeClr>
                              </a:solidFill>
                              <a:latin typeface="Cambria Math" panose="02040503050406030204" pitchFamily="18" charset="0"/>
                            </a:rPr>
                            <m:t>𝟐</m:t>
                          </m:r>
                          <m:r>
                            <a:rPr lang="da-DK" b="1" i="0" smtClean="0">
                              <a:solidFill>
                                <a:schemeClr val="accent2">
                                  <a:lumMod val="75000"/>
                                </a:schemeClr>
                              </a:solidFill>
                              <a:latin typeface="Cambria Math" panose="02040503050406030204" pitchFamily="18" charset="0"/>
                            </a:rPr>
                            <m:t>𝐍𝐚𝐇𝐂</m:t>
                          </m:r>
                          <m:r>
                            <a:rPr lang="da-DK" b="1" i="1">
                              <a:solidFill>
                                <a:schemeClr val="accent2">
                                  <a:lumMod val="75000"/>
                                </a:schemeClr>
                              </a:solidFill>
                              <a:latin typeface="Cambria Math" panose="02040503050406030204" pitchFamily="18" charset="0"/>
                            </a:rPr>
                            <m:t>𝑶</m:t>
                          </m:r>
                        </m:e>
                        <m:sub>
                          <m:r>
                            <a:rPr lang="da-DK" b="1" i="1">
                              <a:solidFill>
                                <a:schemeClr val="accent2">
                                  <a:lumMod val="75000"/>
                                </a:schemeClr>
                              </a:solidFill>
                              <a:latin typeface="Cambria Math" panose="02040503050406030204" pitchFamily="18" charset="0"/>
                            </a:rPr>
                            <m:t>𝟑</m:t>
                          </m:r>
                        </m:sub>
                      </m:sSub>
                      <m:d>
                        <m:dPr>
                          <m:ctrlPr>
                            <a:rPr lang="da-DK" b="1" i="1">
                              <a:solidFill>
                                <a:schemeClr val="accent2">
                                  <a:lumMod val="75000"/>
                                </a:schemeClr>
                              </a:solidFill>
                              <a:latin typeface="Cambria Math" panose="02040503050406030204" pitchFamily="18" charset="0"/>
                            </a:rPr>
                          </m:ctrlPr>
                        </m:dPr>
                        <m:e>
                          <m:r>
                            <a:rPr lang="da-DK" b="1" i="0" smtClean="0">
                              <a:solidFill>
                                <a:schemeClr val="accent2">
                                  <a:lumMod val="75000"/>
                                </a:schemeClr>
                              </a:solidFill>
                              <a:latin typeface="Cambria Math" panose="02040503050406030204" pitchFamily="18" charset="0"/>
                            </a:rPr>
                            <m:t>𝐬</m:t>
                          </m:r>
                        </m:e>
                      </m:d>
                      <m:r>
                        <a:rPr lang="da-DK" b="1" i="1" smtClean="0">
                          <a:solidFill>
                            <a:schemeClr val="accent2">
                              <a:lumMod val="75000"/>
                            </a:schemeClr>
                          </a:solidFill>
                          <a:latin typeface="Cambria Math" panose="02040503050406030204" pitchFamily="18" charset="0"/>
                        </a:rPr>
                        <m:t>+</m:t>
                      </m:r>
                      <m:r>
                        <a:rPr lang="da-DK" b="1" i="0" smtClean="0">
                          <a:solidFill>
                            <a:schemeClr val="accent2">
                              <a:lumMod val="75000"/>
                            </a:schemeClr>
                          </a:solidFill>
                          <a:latin typeface="Cambria Math" panose="02040503050406030204" pitchFamily="18" charset="0"/>
                        </a:rPr>
                        <m:t>𝐯𝐚𝐫𝐦𝐞</m:t>
                      </m:r>
                      <m:r>
                        <a:rPr lang="da-DK" b="1" i="0">
                          <a:solidFill>
                            <a:schemeClr val="accent2">
                              <a:lumMod val="75000"/>
                            </a:schemeClr>
                          </a:solidFill>
                          <a:latin typeface="Cambria Math" panose="02040503050406030204" pitchFamily="18" charset="0"/>
                        </a:rPr>
                        <m:t>→</m:t>
                      </m:r>
                      <m:sSub>
                        <m:sSubPr>
                          <m:ctrlPr>
                            <a:rPr lang="da-DK" b="1" smtClean="0">
                              <a:solidFill>
                                <a:schemeClr val="accent2">
                                  <a:lumMod val="75000"/>
                                </a:schemeClr>
                              </a:solidFill>
                              <a:latin typeface="Cambria Math" panose="02040503050406030204" pitchFamily="18" charset="0"/>
                            </a:rPr>
                          </m:ctrlPr>
                        </m:sSubPr>
                        <m:e>
                          <m:r>
                            <a:rPr lang="da-DK" b="1" i="0" smtClean="0">
                              <a:solidFill>
                                <a:schemeClr val="accent2">
                                  <a:lumMod val="75000"/>
                                </a:schemeClr>
                              </a:solidFill>
                              <a:latin typeface="Cambria Math" panose="02040503050406030204" pitchFamily="18" charset="0"/>
                            </a:rPr>
                            <m:t>𝐍𝐚</m:t>
                          </m:r>
                        </m:e>
                        <m:sub>
                          <m:r>
                            <a:rPr lang="da-DK" b="1" i="0" smtClean="0">
                              <a:solidFill>
                                <a:schemeClr val="accent2">
                                  <a:lumMod val="75000"/>
                                </a:schemeClr>
                              </a:solidFill>
                              <a:latin typeface="Cambria Math" panose="02040503050406030204" pitchFamily="18" charset="0"/>
                            </a:rPr>
                            <m:t>𝟐</m:t>
                          </m:r>
                        </m:sub>
                      </m:sSub>
                      <m:sSub>
                        <m:sSubPr>
                          <m:ctrlPr>
                            <a:rPr lang="da-DK" b="1" smtClean="0">
                              <a:solidFill>
                                <a:schemeClr val="accent2">
                                  <a:lumMod val="75000"/>
                                </a:schemeClr>
                              </a:solidFill>
                              <a:latin typeface="Cambria Math" panose="02040503050406030204" pitchFamily="18" charset="0"/>
                            </a:rPr>
                          </m:ctrlPr>
                        </m:sSubPr>
                        <m:e>
                          <m:r>
                            <a:rPr lang="da-DK" b="1" i="0" smtClean="0">
                              <a:solidFill>
                                <a:schemeClr val="accent2">
                                  <a:lumMod val="75000"/>
                                </a:schemeClr>
                              </a:solidFill>
                              <a:latin typeface="Cambria Math" panose="02040503050406030204" pitchFamily="18" charset="0"/>
                            </a:rPr>
                            <m:t>𝐂𝐎</m:t>
                          </m:r>
                        </m:e>
                        <m:sub>
                          <m:r>
                            <a:rPr lang="da-DK" b="1" i="0" smtClean="0">
                              <a:solidFill>
                                <a:schemeClr val="accent2">
                                  <a:lumMod val="75000"/>
                                </a:schemeClr>
                              </a:solidFill>
                              <a:latin typeface="Cambria Math" panose="02040503050406030204" pitchFamily="18" charset="0"/>
                            </a:rPr>
                            <m:t>𝟑</m:t>
                          </m:r>
                        </m:sub>
                      </m:sSub>
                      <m:d>
                        <m:dPr>
                          <m:ctrlPr>
                            <a:rPr lang="da-DK" b="1" smtClean="0">
                              <a:solidFill>
                                <a:schemeClr val="accent2">
                                  <a:lumMod val="75000"/>
                                </a:schemeClr>
                              </a:solidFill>
                              <a:latin typeface="Cambria Math" panose="02040503050406030204" pitchFamily="18" charset="0"/>
                            </a:rPr>
                          </m:ctrlPr>
                        </m:dPr>
                        <m:e>
                          <m:r>
                            <a:rPr lang="da-DK" b="1" i="0" smtClean="0">
                              <a:solidFill>
                                <a:schemeClr val="accent2">
                                  <a:lumMod val="75000"/>
                                </a:schemeClr>
                              </a:solidFill>
                              <a:latin typeface="Cambria Math" panose="02040503050406030204" pitchFamily="18" charset="0"/>
                            </a:rPr>
                            <m:t>𝐬</m:t>
                          </m:r>
                        </m:e>
                      </m:d>
                      <m:r>
                        <a:rPr lang="da-DK" b="1" i="0" smtClean="0">
                          <a:solidFill>
                            <a:schemeClr val="accent2">
                              <a:lumMod val="75000"/>
                            </a:schemeClr>
                          </a:solidFill>
                          <a:latin typeface="Cambria Math" panose="02040503050406030204" pitchFamily="18" charset="0"/>
                        </a:rPr>
                        <m:t>+</m:t>
                      </m:r>
                      <m:sSub>
                        <m:sSubPr>
                          <m:ctrlPr>
                            <a:rPr lang="da-DK" b="1" smtClean="0">
                              <a:solidFill>
                                <a:schemeClr val="accent2">
                                  <a:lumMod val="75000"/>
                                </a:schemeClr>
                              </a:solidFill>
                              <a:latin typeface="Cambria Math" panose="02040503050406030204" pitchFamily="18" charset="0"/>
                            </a:rPr>
                          </m:ctrlPr>
                        </m:sSubPr>
                        <m:e>
                          <m:r>
                            <a:rPr lang="da-DK" b="1" i="0" smtClean="0">
                              <a:solidFill>
                                <a:schemeClr val="accent2">
                                  <a:lumMod val="75000"/>
                                </a:schemeClr>
                              </a:solidFill>
                              <a:latin typeface="Cambria Math" panose="02040503050406030204" pitchFamily="18" charset="0"/>
                            </a:rPr>
                            <m:t>𝐇</m:t>
                          </m:r>
                        </m:e>
                        <m:sub>
                          <m:r>
                            <a:rPr lang="da-DK" b="1" i="0" smtClean="0">
                              <a:solidFill>
                                <a:schemeClr val="accent2">
                                  <a:lumMod val="75000"/>
                                </a:schemeClr>
                              </a:solidFill>
                              <a:latin typeface="Cambria Math" panose="02040503050406030204" pitchFamily="18" charset="0"/>
                            </a:rPr>
                            <m:t>𝟐</m:t>
                          </m:r>
                        </m:sub>
                      </m:sSub>
                      <m:r>
                        <a:rPr lang="da-DK" b="1" i="0" smtClean="0">
                          <a:solidFill>
                            <a:schemeClr val="accent2">
                              <a:lumMod val="75000"/>
                            </a:schemeClr>
                          </a:solidFill>
                          <a:latin typeface="Cambria Math" panose="02040503050406030204" pitchFamily="18" charset="0"/>
                        </a:rPr>
                        <m:t>𝐎</m:t>
                      </m:r>
                      <m:d>
                        <m:dPr>
                          <m:ctrlPr>
                            <a:rPr lang="da-DK" b="1" smtClean="0">
                              <a:solidFill>
                                <a:schemeClr val="accent2">
                                  <a:lumMod val="75000"/>
                                </a:schemeClr>
                              </a:solidFill>
                              <a:latin typeface="Cambria Math" panose="02040503050406030204" pitchFamily="18" charset="0"/>
                            </a:rPr>
                          </m:ctrlPr>
                        </m:dPr>
                        <m:e>
                          <m:r>
                            <a:rPr lang="da-DK" b="1" i="0" smtClean="0">
                              <a:solidFill>
                                <a:schemeClr val="accent2">
                                  <a:lumMod val="75000"/>
                                </a:schemeClr>
                              </a:solidFill>
                              <a:latin typeface="Cambria Math" panose="02040503050406030204" pitchFamily="18" charset="0"/>
                            </a:rPr>
                            <m:t>𝐥</m:t>
                          </m:r>
                        </m:e>
                      </m:d>
                      <m:r>
                        <a:rPr lang="da-DK" b="1" i="0" smtClean="0">
                          <a:solidFill>
                            <a:schemeClr val="accent2">
                              <a:lumMod val="75000"/>
                            </a:schemeClr>
                          </a:solidFill>
                          <a:latin typeface="Cambria Math" panose="02040503050406030204" pitchFamily="18" charset="0"/>
                        </a:rPr>
                        <m:t>+</m:t>
                      </m:r>
                      <m:sSub>
                        <m:sSubPr>
                          <m:ctrlPr>
                            <a:rPr lang="da-DK" b="1" smtClean="0">
                              <a:solidFill>
                                <a:schemeClr val="accent2">
                                  <a:lumMod val="75000"/>
                                </a:schemeClr>
                              </a:solidFill>
                              <a:latin typeface="Cambria Math" panose="02040503050406030204" pitchFamily="18" charset="0"/>
                            </a:rPr>
                          </m:ctrlPr>
                        </m:sSubPr>
                        <m:e>
                          <m:r>
                            <a:rPr lang="da-DK" b="1" i="0" smtClean="0">
                              <a:solidFill>
                                <a:schemeClr val="accent2">
                                  <a:lumMod val="75000"/>
                                </a:schemeClr>
                              </a:solidFill>
                              <a:latin typeface="Cambria Math" panose="02040503050406030204" pitchFamily="18" charset="0"/>
                            </a:rPr>
                            <m:t>𝐂𝐎</m:t>
                          </m:r>
                        </m:e>
                        <m:sub>
                          <m:r>
                            <a:rPr lang="da-DK" b="1" i="0" smtClean="0">
                              <a:solidFill>
                                <a:schemeClr val="accent2">
                                  <a:lumMod val="75000"/>
                                </a:schemeClr>
                              </a:solidFill>
                              <a:latin typeface="Cambria Math" panose="02040503050406030204" pitchFamily="18" charset="0"/>
                            </a:rPr>
                            <m:t>𝟐</m:t>
                          </m:r>
                        </m:sub>
                      </m:sSub>
                      <m:r>
                        <a:rPr lang="da-DK" b="1" i="0" smtClean="0">
                          <a:solidFill>
                            <a:schemeClr val="accent2">
                              <a:lumMod val="75000"/>
                            </a:schemeClr>
                          </a:solidFill>
                          <a:latin typeface="Cambria Math" panose="02040503050406030204" pitchFamily="18" charset="0"/>
                        </a:rPr>
                        <m:t>(</m:t>
                      </m:r>
                      <m:r>
                        <a:rPr lang="da-DK" b="1" i="0" smtClean="0">
                          <a:solidFill>
                            <a:schemeClr val="accent2">
                              <a:lumMod val="75000"/>
                            </a:schemeClr>
                          </a:solidFill>
                          <a:latin typeface="Cambria Math" panose="02040503050406030204" pitchFamily="18" charset="0"/>
                        </a:rPr>
                        <m:t>𝐠</m:t>
                      </m:r>
                      <m:r>
                        <a:rPr lang="da-DK" b="1" i="0" smtClean="0">
                          <a:solidFill>
                            <a:schemeClr val="accent2">
                              <a:lumMod val="75000"/>
                            </a:schemeClr>
                          </a:solidFill>
                          <a:latin typeface="Cambria Math" panose="02040503050406030204" pitchFamily="18" charset="0"/>
                        </a:rPr>
                        <m:t>)</m:t>
                      </m:r>
                    </m:oMath>
                  </m:oMathPara>
                </a14:m>
                <a:endParaRPr lang="da-DK" b="1" dirty="0">
                  <a:solidFill>
                    <a:schemeClr val="accent2">
                      <a:lumMod val="75000"/>
                    </a:schemeClr>
                  </a:solidFill>
                </a:endParaRPr>
              </a:p>
              <a:p>
                <a:pPr marL="0" indent="0">
                  <a:buNone/>
                </a:pPr>
                <a:r>
                  <a:rPr lang="da-DK" dirty="0"/>
                  <a:t>Der dannes altså mindre CO</a:t>
                </a:r>
                <a:r>
                  <a:rPr lang="da-DK" baseline="-25000" dirty="0"/>
                  <a:t>2</a:t>
                </a:r>
                <a:r>
                  <a:rPr lang="da-DK" dirty="0"/>
                  <a:t> og </a:t>
                </a:r>
                <a:r>
                  <a:rPr lang="da-DK" dirty="0" err="1"/>
                  <a:t>dinatriumcarbonat</a:t>
                </a:r>
                <a:r>
                  <a:rPr lang="da-DK" dirty="0"/>
                  <a:t> smager lidt af sæbe. Resultatet af at bruge natron uden syretilsætning er altså mindre hævning og mærkelig smag.</a:t>
                </a:r>
              </a:p>
            </p:txBody>
          </p:sp>
        </mc:Choice>
        <mc:Fallback>
          <p:sp>
            <p:nvSpPr>
              <p:cNvPr id="6" name="Pladsholder til indhold 5">
                <a:extLst>
                  <a:ext uri="{FF2B5EF4-FFF2-40B4-BE49-F238E27FC236}">
                    <a16:creationId xmlns:a16="http://schemas.microsoft.com/office/drawing/2014/main" id="{0035F793-FA63-B284-36A1-25551B63C65B}"/>
                  </a:ext>
                </a:extLst>
              </p:cNvPr>
              <p:cNvSpPr>
                <a:spLocks noGrp="1" noRot="1" noChangeAspect="1" noMove="1" noResize="1" noEditPoints="1" noAdjustHandles="1" noChangeArrowheads="1" noChangeShapeType="1" noTextEdit="1"/>
              </p:cNvSpPr>
              <p:nvPr>
                <p:ph idx="1"/>
              </p:nvPr>
            </p:nvSpPr>
            <p:spPr>
              <a:xfrm>
                <a:off x="0" y="1382486"/>
                <a:ext cx="12192000" cy="5475513"/>
              </a:xfrm>
              <a:blipFill>
                <a:blip r:embed="rId2"/>
                <a:stretch>
                  <a:fillRect l="-1000" t="-2004" b="-1114"/>
                </a:stretch>
              </a:blipFill>
            </p:spPr>
            <p:txBody>
              <a:bodyPr/>
              <a:lstStyle/>
              <a:p>
                <a:r>
                  <a:rPr lang="da-DK">
                    <a:noFill/>
                  </a:rPr>
                  <a:t> </a:t>
                </a:r>
              </a:p>
            </p:txBody>
          </p:sp>
        </mc:Fallback>
      </mc:AlternateContent>
    </p:spTree>
    <p:extLst>
      <p:ext uri="{BB962C8B-B14F-4D97-AF65-F5344CB8AC3E}">
        <p14:creationId xmlns:p14="http://schemas.microsoft.com/office/powerpoint/2010/main" val="288193324"/>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608E2B45CDC1347929F598238C993FB" ma:contentTypeVersion="8" ma:contentTypeDescription="Opret et nyt dokument." ma:contentTypeScope="" ma:versionID="715d3905184ff2bd6bec5f0a6e54e261">
  <xsd:schema xmlns:xsd="http://www.w3.org/2001/XMLSchema" xmlns:xs="http://www.w3.org/2001/XMLSchema" xmlns:p="http://schemas.microsoft.com/office/2006/metadata/properties" xmlns:ns2="d677a391-2d78-4640-8373-d97b97ca1e86" targetNamespace="http://schemas.microsoft.com/office/2006/metadata/properties" ma:root="true" ma:fieldsID="d532198e3846d0553b6dc247f4dcdb45" ns2:_="">
    <xsd:import namespace="d677a391-2d78-4640-8373-d97b97ca1e8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677a391-2d78-4640-8373-d97b97ca1e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C70F81A-1A82-4DCA-838B-93CFBE56FC6A}"/>
</file>

<file path=customXml/itemProps2.xml><?xml version="1.0" encoding="utf-8"?>
<ds:datastoreItem xmlns:ds="http://schemas.openxmlformats.org/officeDocument/2006/customXml" ds:itemID="{E542BBCE-92DA-4706-AECD-5C1FB1084575}"/>
</file>

<file path=customXml/itemProps3.xml><?xml version="1.0" encoding="utf-8"?>
<ds:datastoreItem xmlns:ds="http://schemas.openxmlformats.org/officeDocument/2006/customXml" ds:itemID="{CC17CFBD-6F93-40C0-96C1-0703F69C3162}"/>
</file>

<file path=docProps/app.xml><?xml version="1.0" encoding="utf-8"?>
<Properties xmlns="http://schemas.openxmlformats.org/officeDocument/2006/extended-properties" xmlns:vt="http://schemas.openxmlformats.org/officeDocument/2006/docPropsVTypes">
  <TotalTime>1405</TotalTime>
  <Words>698</Words>
  <Application>Microsoft Office PowerPoint</Application>
  <PresentationFormat>Widescreen</PresentationFormat>
  <Paragraphs>37</Paragraphs>
  <Slides>7</Slides>
  <Notes>0</Notes>
  <HiddenSlides>0</HiddenSlides>
  <MMClips>0</MMClips>
  <ScaleCrop>false</ScaleCrop>
  <HeadingPairs>
    <vt:vector size="6" baseType="variant">
      <vt:variant>
        <vt:lpstr>Benyttede skrifttyper</vt:lpstr>
      </vt:variant>
      <vt:variant>
        <vt:i4>4</vt:i4>
      </vt:variant>
      <vt:variant>
        <vt:lpstr>Tema</vt:lpstr>
      </vt:variant>
      <vt:variant>
        <vt:i4>1</vt:i4>
      </vt:variant>
      <vt:variant>
        <vt:lpstr>Slidetitler</vt:lpstr>
      </vt:variant>
      <vt:variant>
        <vt:i4>7</vt:i4>
      </vt:variant>
    </vt:vector>
  </HeadingPairs>
  <TitlesOfParts>
    <vt:vector size="12" baseType="lpstr">
      <vt:lpstr>Aptos</vt:lpstr>
      <vt:lpstr>Aptos Display</vt:lpstr>
      <vt:lpstr>Arial</vt:lpstr>
      <vt:lpstr>Cambria Math</vt:lpstr>
      <vt:lpstr>Office-tema</vt:lpstr>
      <vt:lpstr>Fødevarekonsulent og syrebasekemi</vt:lpstr>
      <vt:lpstr>Professions bachelor i ernæring og sundhed </vt:lpstr>
      <vt:lpstr>Uddannelse</vt:lpstr>
      <vt:lpstr>Fødevarekonsulenten og den kemiske hævning </vt:lpstr>
      <vt:lpstr>Syrer og baser i bagepulver og natron</vt:lpstr>
      <vt:lpstr>Natron eller bagepulver</vt:lpstr>
      <vt:lpstr>Natron og syre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Lisa Bügel Jørgensen</dc:creator>
  <cp:lastModifiedBy>Lisa Bügel Jørgensen</cp:lastModifiedBy>
  <cp:revision>1</cp:revision>
  <dcterms:created xsi:type="dcterms:W3CDTF">2026-06-29T10:52:03Z</dcterms:created>
  <dcterms:modified xsi:type="dcterms:W3CDTF">2026-06-30T10:17:36Z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0x010100C608E2B45CDC1347929F598238C993FB</vt:lpwstr>
  </property>
</Properties>
</file>