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94" autoAdjust="0"/>
    <p:restoredTop sz="94660"/>
  </p:normalViewPr>
  <p:slideViewPr>
    <p:cSldViewPr snapToGrid="0">
      <p:cViewPr varScale="1">
        <p:scale>
          <a:sx n="69" d="100"/>
          <a:sy n="69" d="100"/>
        </p:scale>
        <p:origin x="96" y="13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373313A-589B-B87D-8148-49F26BDFD4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E32C33AA-D9FE-1006-F150-BA78DA6430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BDB69CDD-C1D0-44DB-0E9C-FAE28D4152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08C44-0AF3-4DCC-A5E3-8C52B67C0F05}" type="datetimeFigureOut">
              <a:rPr lang="da-DK" smtClean="0"/>
              <a:t>30-04-2026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5B463EB5-EB64-F1AB-70A6-016E094888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A432AC41-5440-9ACE-144A-F40855BDC2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0B0E-BFE7-4E12-98C2-C2F239DEF75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267962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5234CD3-E263-3A0A-3578-6957A330FC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DEC951C9-FA77-A5E2-1B40-F43015DBF1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019E19F3-AB54-F09C-BD03-3D78031E85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08C44-0AF3-4DCC-A5E3-8C52B67C0F05}" type="datetimeFigureOut">
              <a:rPr lang="da-DK" smtClean="0"/>
              <a:t>30-04-2026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A270E1D0-83A1-B18F-FD3E-32D7D2B13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13905932-7D6E-8FA6-5889-7D5488E32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0B0E-BFE7-4E12-98C2-C2F239DEF75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360044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>
            <a:extLst>
              <a:ext uri="{FF2B5EF4-FFF2-40B4-BE49-F238E27FC236}">
                <a16:creationId xmlns:a16="http://schemas.microsoft.com/office/drawing/2014/main" id="{1A8696E9-0666-D551-C755-361796BAE1E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87A3DF07-AA8F-E945-37C2-BFB37E6708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A6D28F11-6E71-B586-E3D8-6D4F190AEF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08C44-0AF3-4DCC-A5E3-8C52B67C0F05}" type="datetimeFigureOut">
              <a:rPr lang="da-DK" smtClean="0"/>
              <a:t>30-04-2026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D8317D67-471A-48FE-A198-0555269A4C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8A63211F-9B52-76FA-4746-521F2B6321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0B0E-BFE7-4E12-98C2-C2F239DEF75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332779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42BA832-16E8-9C68-9930-AE1AEE883D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172FA2B0-AB48-E224-4C7C-F4660F0432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EABCADF9-5CDE-B193-11C2-61FF0B3DA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08C44-0AF3-4DCC-A5E3-8C52B67C0F05}" type="datetimeFigureOut">
              <a:rPr lang="da-DK" smtClean="0"/>
              <a:t>30-04-2026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B792C1A2-F14D-E656-E38D-6788728CAB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41ADC91F-1259-1852-82BF-4344EF4C11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0B0E-BFE7-4E12-98C2-C2F239DEF75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9645215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0F6401-784E-231A-55AF-BBE3C695EA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8038F32F-4382-F5AB-7D94-FA787E2B64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DDD4C475-9FC4-6B8C-8926-FBDD142A6C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08C44-0AF3-4DCC-A5E3-8C52B67C0F05}" type="datetimeFigureOut">
              <a:rPr lang="da-DK" smtClean="0"/>
              <a:t>30-04-2026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680F70AC-E16D-6618-EDE5-4CC8301A1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E37B1879-F300-B05F-69A1-5292B19A1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0B0E-BFE7-4E12-98C2-C2F239DEF75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528059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0977861-8C72-CCF6-61C4-01C3758A68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F1832645-34C3-7C09-47C7-A9D458246F1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589CAB75-B759-CDE7-4F41-E024B56FFA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EBEC78AD-B97D-7BC1-D147-9C4FA309E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08C44-0AF3-4DCC-A5E3-8C52B67C0F05}" type="datetimeFigureOut">
              <a:rPr lang="da-DK" smtClean="0"/>
              <a:t>30-04-2026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9B61B78F-1966-EA92-A01F-78B6957999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74D6239A-7465-21E3-D239-F1F5D1B9E6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0B0E-BFE7-4E12-98C2-C2F239DEF75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31367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8F83058-D8D1-6728-540E-C2BD2C88E4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9D49EE4E-2C5D-3012-7DB0-C49349A9F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CA3E2E9B-061F-B48B-D19B-0DF153D525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>
            <a:extLst>
              <a:ext uri="{FF2B5EF4-FFF2-40B4-BE49-F238E27FC236}">
                <a16:creationId xmlns:a16="http://schemas.microsoft.com/office/drawing/2014/main" id="{D78B8ED1-CE71-7CE2-9F91-5A4185435E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Pladsholder til indhold 5">
            <a:extLst>
              <a:ext uri="{FF2B5EF4-FFF2-40B4-BE49-F238E27FC236}">
                <a16:creationId xmlns:a16="http://schemas.microsoft.com/office/drawing/2014/main" id="{14427FF6-F57B-74D0-4D1A-FEC3F2F11D5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>
            <a:extLst>
              <a:ext uri="{FF2B5EF4-FFF2-40B4-BE49-F238E27FC236}">
                <a16:creationId xmlns:a16="http://schemas.microsoft.com/office/drawing/2014/main" id="{78DD14DF-8994-C075-CF8E-A771AB7CD1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08C44-0AF3-4DCC-A5E3-8C52B67C0F05}" type="datetimeFigureOut">
              <a:rPr lang="da-DK" smtClean="0"/>
              <a:t>30-04-2026</a:t>
            </a:fld>
            <a:endParaRPr lang="da-DK"/>
          </a:p>
        </p:txBody>
      </p:sp>
      <p:sp>
        <p:nvSpPr>
          <p:cNvPr id="8" name="Pladsholder til sidefod 7">
            <a:extLst>
              <a:ext uri="{FF2B5EF4-FFF2-40B4-BE49-F238E27FC236}">
                <a16:creationId xmlns:a16="http://schemas.microsoft.com/office/drawing/2014/main" id="{9108E69B-563D-F9D4-B266-F2A2FED9F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slidenummer 8">
            <a:extLst>
              <a:ext uri="{FF2B5EF4-FFF2-40B4-BE49-F238E27FC236}">
                <a16:creationId xmlns:a16="http://schemas.microsoft.com/office/drawing/2014/main" id="{DCA279BC-8B8B-0D16-00E7-54B2FABC3B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0B0E-BFE7-4E12-98C2-C2F239DEF75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126123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0521DBA-7EFF-9D0B-CDA4-7E7C855FCD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45CAC7F3-4E71-AD0D-50D2-97EB9D38E6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08C44-0AF3-4DCC-A5E3-8C52B67C0F05}" type="datetimeFigureOut">
              <a:rPr lang="da-DK" smtClean="0"/>
              <a:t>30-04-2026</a:t>
            </a:fld>
            <a:endParaRPr lang="da-DK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7525FF99-D594-CBF6-1C56-97AB80EBBA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B4BBFBBA-CCF0-E214-C3EA-2E89B62FC1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0B0E-BFE7-4E12-98C2-C2F239DEF75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343563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>
            <a:extLst>
              <a:ext uri="{FF2B5EF4-FFF2-40B4-BE49-F238E27FC236}">
                <a16:creationId xmlns:a16="http://schemas.microsoft.com/office/drawing/2014/main" id="{8240E115-8574-DAFD-E404-149706439A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08C44-0AF3-4DCC-A5E3-8C52B67C0F05}" type="datetimeFigureOut">
              <a:rPr lang="da-DK" smtClean="0"/>
              <a:t>30-04-2026</a:t>
            </a:fld>
            <a:endParaRPr lang="da-DK"/>
          </a:p>
        </p:txBody>
      </p:sp>
      <p:sp>
        <p:nvSpPr>
          <p:cNvPr id="3" name="Pladsholder til sidefod 2">
            <a:extLst>
              <a:ext uri="{FF2B5EF4-FFF2-40B4-BE49-F238E27FC236}">
                <a16:creationId xmlns:a16="http://schemas.microsoft.com/office/drawing/2014/main" id="{F2CABC57-B7E4-488F-A3FA-2F0A2B94D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C73F418C-8E77-A21D-D98C-0735332CE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0B0E-BFE7-4E12-98C2-C2F239DEF75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34076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41546F1-C830-7A2E-7385-2EE8CDB53B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E0EE8EA9-0B87-E672-57A8-3D3B38BD5D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E24A2817-F349-7A3D-7C1C-9DD07AC757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2D4DE5F2-97FD-47DF-A05E-A4DA6B541D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08C44-0AF3-4DCC-A5E3-8C52B67C0F05}" type="datetimeFigureOut">
              <a:rPr lang="da-DK" smtClean="0"/>
              <a:t>30-04-2026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B9182DA0-E613-5976-0F8E-EADEBF79EC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D5FF1335-1511-0C0A-5803-C50B07FCF2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0B0E-BFE7-4E12-98C2-C2F239DEF75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65498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FF96EA9-9BC3-478C-3EB0-AEB4928FD8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billede 2">
            <a:extLst>
              <a:ext uri="{FF2B5EF4-FFF2-40B4-BE49-F238E27FC236}">
                <a16:creationId xmlns:a16="http://schemas.microsoft.com/office/drawing/2014/main" id="{5781E631-869F-7E04-CC95-A4131CA3D0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2473E999-6251-5BC9-B306-33718A5A87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DDEB0F94-F7A3-E82D-6888-35397B6D3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08C44-0AF3-4DCC-A5E3-8C52B67C0F05}" type="datetimeFigureOut">
              <a:rPr lang="da-DK" smtClean="0"/>
              <a:t>30-04-2026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511CE7F5-37A0-460F-2BEF-62C767218F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2ECD04E9-9174-5698-88F8-2FA5251A85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0B0E-BFE7-4E12-98C2-C2F239DEF75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18103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>
            <a:extLst>
              <a:ext uri="{FF2B5EF4-FFF2-40B4-BE49-F238E27FC236}">
                <a16:creationId xmlns:a16="http://schemas.microsoft.com/office/drawing/2014/main" id="{216CAC73-06A5-72CC-AA9F-2B2DFAFEAB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A12C078E-0D7D-95BB-6437-4771BCD5FC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8F63CE26-FB4C-362C-8EA5-D3B08D6C2D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0E08C44-0AF3-4DCC-A5E3-8C52B67C0F05}" type="datetimeFigureOut">
              <a:rPr lang="da-DK" smtClean="0"/>
              <a:t>30-04-2026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A0BA9471-A20F-7F26-491C-167772829B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97D61AF9-DBA9-0A5D-337A-0641FCA4C9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6BB0B0E-BFE7-4E12-98C2-C2F239DEF75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09616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3ADD30-7941-5ECE-4C65-3C46E26197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Forsvarsaftalen 2024-2033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A60EA9D5-8C55-D00C-942E-4CBAC045CBB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988789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C2882E3-8A63-F8EB-2C38-0198C860DF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Hvad er en forsvarsaftale?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24442ED4-0139-0777-6873-F065EC1BD0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dirty="0"/>
              <a:t>Politisk aftale om Danmarks forsvar og sikkerhed</a:t>
            </a:r>
          </a:p>
          <a:p>
            <a:pPr lvl="0"/>
            <a:endParaRPr lang="da-DK" dirty="0"/>
          </a:p>
          <a:p>
            <a:pPr lvl="0"/>
            <a:r>
              <a:rPr lang="da-DK" dirty="0"/>
              <a:t>Langsigtet plan (10 år)</a:t>
            </a:r>
          </a:p>
          <a:p>
            <a:pPr lvl="0"/>
            <a:endParaRPr lang="da-DK" dirty="0"/>
          </a:p>
          <a:p>
            <a:pPr lvl="0"/>
            <a:r>
              <a:rPr lang="da-DK" dirty="0"/>
              <a:t>Handler om økonomi, personel, materiel, beredskab og samarbejde</a:t>
            </a:r>
          </a:p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0737866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2C08412-016A-5BF7-D228-7ED948DEF2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Hvorfor en ny aftale?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4E4EB83B-DE9D-E6D6-E022-3E00B4CE40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dirty="0"/>
              <a:t>Sikkerhedssituationen i Europa</a:t>
            </a:r>
          </a:p>
          <a:p>
            <a:pPr lvl="0"/>
            <a:endParaRPr lang="da-DK" dirty="0"/>
          </a:p>
          <a:p>
            <a:pPr lvl="0"/>
            <a:r>
              <a:rPr lang="da-DK" dirty="0"/>
              <a:t>Krigen i Ukraine</a:t>
            </a:r>
          </a:p>
          <a:p>
            <a:pPr lvl="0"/>
            <a:endParaRPr lang="da-DK" dirty="0"/>
          </a:p>
          <a:p>
            <a:pPr lvl="0"/>
            <a:r>
              <a:rPr lang="da-DK" dirty="0"/>
              <a:t>NATO‑krav om 2% af BNP</a:t>
            </a:r>
          </a:p>
          <a:p>
            <a:pPr lvl="0"/>
            <a:endParaRPr lang="da-DK" dirty="0"/>
          </a:p>
          <a:p>
            <a:pPr lvl="0"/>
            <a:r>
              <a:rPr lang="da-DK" dirty="0"/>
              <a:t>Behov for modernisering og rekruttering</a:t>
            </a:r>
          </a:p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7541791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CECB7E-CF11-ED69-7663-7EF6EDAB8B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Partier i forsvarsaftalen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60C61F9F-B7AC-EDFD-0103-CDEDCC43D6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a-DK" dirty="0"/>
              <a:t>Den 28 juni 2023 indgik regeringen (SVM) sammen med </a:t>
            </a:r>
          </a:p>
          <a:p>
            <a:pPr>
              <a:buFontTx/>
              <a:buChar char="-"/>
            </a:pPr>
            <a:r>
              <a:rPr lang="da-DK" dirty="0"/>
              <a:t>Socialistisk Folkeparti</a:t>
            </a:r>
          </a:p>
          <a:p>
            <a:pPr>
              <a:buFontTx/>
              <a:buChar char="-"/>
            </a:pPr>
            <a:r>
              <a:rPr lang="da-DK" dirty="0"/>
              <a:t>Danmarksdemokraterne </a:t>
            </a:r>
          </a:p>
          <a:p>
            <a:pPr>
              <a:buFontTx/>
              <a:buChar char="-"/>
            </a:pPr>
            <a:r>
              <a:rPr lang="da-DK" dirty="0"/>
              <a:t>Liberal Alliance</a:t>
            </a:r>
          </a:p>
          <a:p>
            <a:pPr>
              <a:buFontTx/>
              <a:buChar char="-"/>
            </a:pPr>
            <a:r>
              <a:rPr lang="da-DK" dirty="0"/>
              <a:t>Det Konservative Folkeparti</a:t>
            </a:r>
          </a:p>
          <a:p>
            <a:pPr>
              <a:buFontTx/>
              <a:buChar char="-"/>
            </a:pPr>
            <a:r>
              <a:rPr lang="da-DK" dirty="0"/>
              <a:t>Radikale Venstre</a:t>
            </a:r>
          </a:p>
          <a:p>
            <a:pPr>
              <a:buFontTx/>
              <a:buChar char="-"/>
            </a:pPr>
            <a:r>
              <a:rPr lang="da-DK" dirty="0"/>
              <a:t>Dansk Folkeparti</a:t>
            </a:r>
          </a:p>
        </p:txBody>
      </p:sp>
    </p:spTree>
    <p:extLst>
      <p:ext uri="{BB962C8B-B14F-4D97-AF65-F5344CB8AC3E}">
        <p14:creationId xmlns:p14="http://schemas.microsoft.com/office/powerpoint/2010/main" val="8988963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38FEADF-A4AC-5C46-519E-5618FEFB30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16904"/>
          </a:xfrm>
        </p:spPr>
        <p:txBody>
          <a:bodyPr/>
          <a:lstStyle/>
          <a:p>
            <a:pPr algn="ctr"/>
            <a:r>
              <a:rPr lang="da-DK" dirty="0"/>
              <a:t>Centrale punkter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DF96BF06-2684-CA84-8100-3F380A7E66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71240"/>
            <a:ext cx="10515600" cy="5221636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da-DK" dirty="0"/>
              <a:t>Danmark investerer ca. 143 mia. kr. over 10 år</a:t>
            </a:r>
          </a:p>
          <a:p>
            <a:pPr lvl="0"/>
            <a:endParaRPr lang="da-DK" dirty="0"/>
          </a:p>
          <a:p>
            <a:pPr lvl="0"/>
            <a:r>
              <a:rPr lang="da-DK" dirty="0"/>
              <a:t>Flere soldater og bedre fastholdelse</a:t>
            </a:r>
          </a:p>
          <a:p>
            <a:pPr lvl="0"/>
            <a:endParaRPr lang="da-DK" dirty="0"/>
          </a:p>
          <a:p>
            <a:pPr lvl="0"/>
            <a:r>
              <a:rPr lang="da-DK" dirty="0"/>
              <a:t>Udvidet værnepligt (flere indkaldes, længere forløb)</a:t>
            </a:r>
          </a:p>
          <a:p>
            <a:pPr lvl="0"/>
            <a:endParaRPr lang="da-DK" dirty="0"/>
          </a:p>
          <a:p>
            <a:pPr lvl="0"/>
            <a:r>
              <a:rPr lang="da-DK" dirty="0"/>
              <a:t>Nye kaserner og modernisering</a:t>
            </a:r>
          </a:p>
          <a:p>
            <a:pPr lvl="0"/>
            <a:endParaRPr lang="da-DK" dirty="0"/>
          </a:p>
          <a:p>
            <a:pPr lvl="0"/>
            <a:r>
              <a:rPr lang="da-DK" dirty="0"/>
              <a:t>Styrket </a:t>
            </a:r>
            <a:r>
              <a:rPr lang="da-DK" dirty="0" err="1"/>
              <a:t>cyberberedskab</a:t>
            </a:r>
            <a:endParaRPr lang="da-DK" dirty="0"/>
          </a:p>
          <a:p>
            <a:pPr lvl="0"/>
            <a:endParaRPr lang="da-DK" dirty="0"/>
          </a:p>
          <a:p>
            <a:pPr lvl="0"/>
            <a:r>
              <a:rPr lang="da-DK" dirty="0"/>
              <a:t>Samarbejde med NATO og EU</a:t>
            </a:r>
          </a:p>
          <a:p>
            <a:pPr lvl="0"/>
            <a:endParaRPr lang="da-DK" dirty="0"/>
          </a:p>
          <a:p>
            <a:pPr lvl="0"/>
            <a:r>
              <a:rPr lang="da-DK" dirty="0"/>
              <a:t>Fokus på civil beredskab: sundhed, krisehåndtering, forsyningssikkerhed</a:t>
            </a:r>
          </a:p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5761916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608E2B45CDC1347929F598238C993FB" ma:contentTypeVersion="8" ma:contentTypeDescription="Opret et nyt dokument." ma:contentTypeScope="" ma:versionID="715d3905184ff2bd6bec5f0a6e54e261">
  <xsd:schema xmlns:xsd="http://www.w3.org/2001/XMLSchema" xmlns:xs="http://www.w3.org/2001/XMLSchema" xmlns:p="http://schemas.microsoft.com/office/2006/metadata/properties" xmlns:ns2="d677a391-2d78-4640-8373-d97b97ca1e86" targetNamespace="http://schemas.microsoft.com/office/2006/metadata/properties" ma:root="true" ma:fieldsID="d532198e3846d0553b6dc247f4dcdb45" ns2:_="">
    <xsd:import namespace="d677a391-2d78-4640-8373-d97b97ca1e8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677a391-2d78-4640-8373-d97b97ca1e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09D6BF6-6AB3-4745-8DA9-A8A04F961D9C}"/>
</file>

<file path=customXml/itemProps2.xml><?xml version="1.0" encoding="utf-8"?>
<ds:datastoreItem xmlns:ds="http://schemas.openxmlformats.org/officeDocument/2006/customXml" ds:itemID="{42426AD6-EF5B-4462-98AD-36D1B6559C6C}"/>
</file>

<file path=customXml/itemProps3.xml><?xml version="1.0" encoding="utf-8"?>
<ds:datastoreItem xmlns:ds="http://schemas.openxmlformats.org/officeDocument/2006/customXml" ds:itemID="{6DBEDBC0-B041-45D6-A88C-564F23A1AA4E}"/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130</Words>
  <Application>Microsoft Office PowerPoint</Application>
  <PresentationFormat>Widescreen</PresentationFormat>
  <Paragraphs>37</Paragraphs>
  <Slides>5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5</vt:i4>
      </vt:variant>
    </vt:vector>
  </HeadingPairs>
  <TitlesOfParts>
    <vt:vector size="9" baseType="lpstr">
      <vt:lpstr>Aptos</vt:lpstr>
      <vt:lpstr>Aptos Display</vt:lpstr>
      <vt:lpstr>Arial</vt:lpstr>
      <vt:lpstr>Office-tema</vt:lpstr>
      <vt:lpstr>Forsvarsaftalen 2024-2033</vt:lpstr>
      <vt:lpstr>Hvad er en forsvarsaftale?</vt:lpstr>
      <vt:lpstr>Hvorfor en ny aftale?</vt:lpstr>
      <vt:lpstr>Partier i forsvarsaftalen</vt:lpstr>
      <vt:lpstr>Centrale punkter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Malene Sloth-Brodersen</dc:creator>
  <cp:lastModifiedBy>Malene Sloth-Brodersen</cp:lastModifiedBy>
  <cp:revision>3</cp:revision>
  <dcterms:created xsi:type="dcterms:W3CDTF">2026-04-30T07:17:45Z</dcterms:created>
  <dcterms:modified xsi:type="dcterms:W3CDTF">2026-04-30T10:25:32Z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0x010100C608E2B45CDC1347929F598238C993FB</vt:lpwstr>
  </property>
</Properties>
</file>